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2"/>
  </p:sldMasterIdLst>
  <p:notesMasterIdLst>
    <p:notesMasterId r:id="rId44"/>
  </p:notesMasterIdLst>
  <p:sldIdLst>
    <p:sldId id="258" r:id="rId3"/>
    <p:sldId id="274" r:id="rId4"/>
    <p:sldId id="278" r:id="rId5"/>
    <p:sldId id="257" r:id="rId6"/>
    <p:sldId id="322" r:id="rId7"/>
    <p:sldId id="311" r:id="rId8"/>
    <p:sldId id="270" r:id="rId9"/>
    <p:sldId id="259" r:id="rId10"/>
    <p:sldId id="264" r:id="rId11"/>
    <p:sldId id="299" r:id="rId12"/>
    <p:sldId id="320" r:id="rId13"/>
    <p:sldId id="303" r:id="rId14"/>
    <p:sldId id="266" r:id="rId15"/>
    <p:sldId id="281" r:id="rId16"/>
    <p:sldId id="310" r:id="rId17"/>
    <p:sldId id="271" r:id="rId18"/>
    <p:sldId id="265" r:id="rId19"/>
    <p:sldId id="314" r:id="rId20"/>
    <p:sldId id="323" r:id="rId21"/>
    <p:sldId id="324" r:id="rId22"/>
    <p:sldId id="325" r:id="rId23"/>
    <p:sldId id="326" r:id="rId24"/>
    <p:sldId id="298" r:id="rId25"/>
    <p:sldId id="267" r:id="rId26"/>
    <p:sldId id="268" r:id="rId27"/>
    <p:sldId id="327" r:id="rId28"/>
    <p:sldId id="319" r:id="rId29"/>
    <p:sldId id="282" r:id="rId30"/>
    <p:sldId id="283" r:id="rId31"/>
    <p:sldId id="284" r:id="rId32"/>
    <p:sldId id="285" r:id="rId33"/>
    <p:sldId id="286" r:id="rId34"/>
    <p:sldId id="292" r:id="rId35"/>
    <p:sldId id="293" r:id="rId36"/>
    <p:sldId id="294" r:id="rId37"/>
    <p:sldId id="295" r:id="rId38"/>
    <p:sldId id="296" r:id="rId39"/>
    <p:sldId id="275" r:id="rId40"/>
    <p:sldId id="269" r:id="rId41"/>
    <p:sldId id="276" r:id="rId42"/>
    <p:sldId id="328" r:id="rId43"/>
  </p:sldIdLst>
  <p:sldSz cx="9144000" cy="5143500" type="screen16x9"/>
  <p:notesSz cx="6858000" cy="9144000"/>
  <p:defaultTextStyle>
    <a:defPPr>
      <a:defRPr lang="es-E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ヒラギノ角ゴ Pro W3" pitchFamily="-128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ヒラギノ角ゴ Pro W3" pitchFamily="-128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ヒラギノ角ゴ Pro W3" pitchFamily="-128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ヒラギノ角ゴ Pro W3" pitchFamily="-128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ヒラギノ角ゴ Pro W3" pitchFamily="-128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ヒラギノ角ゴ Pro W3" pitchFamily="-128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ヒラギノ角ゴ Pro W3" pitchFamily="-128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ヒラギノ角ゴ Pro W3" pitchFamily="-128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ヒラギノ角ゴ Pro W3" pitchFamily="-128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16" userDrawn="1">
          <p15:clr>
            <a:srgbClr val="A4A3A4"/>
          </p15:clr>
        </p15:guide>
        <p15:guide id="2" pos="2856" userDrawn="1">
          <p15:clr>
            <a:srgbClr val="A4A3A4"/>
          </p15:clr>
        </p15:guide>
        <p15:guide id="3" orient="horz" pos="972" userDrawn="1">
          <p15:clr>
            <a:srgbClr val="A4A3A4"/>
          </p15:clr>
        </p15:guide>
        <p15:guide id="4" orient="horz" pos="2940" userDrawn="1">
          <p15:clr>
            <a:srgbClr val="A4A3A4"/>
          </p15:clr>
        </p15:guide>
        <p15:guide id="5" pos="148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derico Dattila" initials="FD" lastIdx="2" clrIdx="0">
    <p:extLst>
      <p:ext uri="{19B8F6BF-5375-455C-9EA6-DF929625EA0E}">
        <p15:presenceInfo xmlns:p15="http://schemas.microsoft.com/office/powerpoint/2012/main" userId="Federico Dattil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E039C0-6921-48FA-81B9-BADF1E60474C}" v="2" dt="2025-12-10T17:07:50.9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60"/>
  </p:normalViewPr>
  <p:slideViewPr>
    <p:cSldViewPr snapToGrid="0" snapToObjects="1" showGuides="1">
      <p:cViewPr varScale="1">
        <p:scale>
          <a:sx n="133" d="100"/>
          <a:sy n="133" d="100"/>
        </p:scale>
        <p:origin x="630" y="114"/>
      </p:cViewPr>
      <p:guideLst>
        <p:guide orient="horz" pos="2316"/>
        <p:guide pos="2856"/>
        <p:guide orient="horz" pos="972"/>
        <p:guide orient="horz" pos="2940"/>
        <p:guide pos="148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png>
</file>

<file path=ppt/media/image13.jpg>
</file>

<file path=ppt/media/image14.jpeg>
</file>

<file path=ppt/media/image15.jpeg>
</file>

<file path=ppt/media/image16.jpg>
</file>

<file path=ppt/media/image17.jpeg>
</file>

<file path=ppt/media/image18.jpeg>
</file>

<file path=ppt/media/image19.jpe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jpg>
</file>

<file path=ppt/media/image41.png>
</file>

<file path=ppt/media/image42.jpg>
</file>

<file path=ppt/media/image43.jpg>
</file>

<file path=ppt/media/image44.png>
</file>

<file path=ppt/media/image45.jpg>
</file>

<file path=ppt/media/image46.jpg>
</file>

<file path=ppt/media/image47.jp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sv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png>
</file>

<file path=ppt/media/image62.jpe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eg>
</file>

<file path=ppt/media/image7.png>
</file>

<file path=ppt/media/image70.jpeg>
</file>

<file path=ppt/media/image71.jpg>
</file>

<file path=ppt/media/image72.png>
</file>

<file path=ppt/media/image73.png>
</file>

<file path=ppt/media/image74.png>
</file>

<file path=ppt/media/image75.png>
</file>

<file path=ppt/media/image76.jpeg>
</file>

<file path=ppt/media/image8.jpg>
</file>

<file path=ppt/media/image9.jp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8E2F8-A7E9-4DD0-A3D1-8C4C7742EBE5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44BF8-564A-4CB8-B62E-707B065ED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539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extShape 1"/>
          <p:cNvSpPr txBox="1"/>
          <p:nvPr/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60" name="CustomShape 2"/>
          <p:cNvSpPr/>
          <p:nvPr/>
        </p:nvSpPr>
        <p:spPr>
          <a:xfrm>
            <a:off x="3884760" y="8685360"/>
            <a:ext cx="2971800" cy="457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marL="216000" indent="-216000" algn="r">
              <a:buClr>
                <a:srgbClr val="000000"/>
              </a:buClr>
              <a:buSzPct val="45000"/>
              <a:buFont typeface="Wingdings" charset="2"/>
              <a:buChar char=""/>
            </a:pPr>
            <a:fld id="{97A14A19-4BD4-4725-A631-6051194CF65E}" type="slidenum">
              <a:rPr lang="en-GB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13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5524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Shape 1"/>
          <p:cNvSpPr txBox="1"/>
          <p:nvPr/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CustomShape 2"/>
          <p:cNvSpPr/>
          <p:nvPr/>
        </p:nvSpPr>
        <p:spPr>
          <a:xfrm>
            <a:off x="3884760" y="8685360"/>
            <a:ext cx="2971800" cy="457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marL="216000" indent="-216000" algn="r">
              <a:buClr>
                <a:srgbClr val="000000"/>
              </a:buClr>
              <a:buSzPct val="45000"/>
              <a:buFont typeface="Wingdings" charset="2"/>
              <a:buChar char=""/>
            </a:pPr>
            <a:fld id="{5F7C715B-BD63-4B83-9575-78E2CA77E4CD}" type="slidenum">
              <a:rPr lang="en-GB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14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0348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644BF8-564A-4CB8-B62E-707B065ED9D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87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644BF8-564A-4CB8-B62E-707B065ED9D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8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502038-10E6-471B-AACC-A1DFA06EA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E85FCA-92D5-47CF-AED3-B5EA3F354BBF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8DE4D5-6431-4C8B-BD3B-8D1EF8940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CC31CE-1A2C-4050-8340-52E10ABC7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4539DA-3D68-4C7C-8EAC-EC07C5DA9CA2}" type="slidenum">
              <a:rPr lang="es-ES" altLang="ca-ES"/>
              <a:pPr/>
              <a:t>‹#›</a:t>
            </a:fld>
            <a:endParaRPr lang="es-ES" altLang="ca-ES"/>
          </a:p>
        </p:txBody>
      </p:sp>
    </p:spTree>
    <p:extLst>
      <p:ext uri="{BB962C8B-B14F-4D97-AF65-F5344CB8AC3E}">
        <p14:creationId xmlns:p14="http://schemas.microsoft.com/office/powerpoint/2010/main" val="1232498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7422B23-AC87-441C-9A33-581588A8F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296F88-B894-4639-98F1-37B1D708ED78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EB930F9-A8CD-48EC-A2B2-7414C350D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64AECFE-4D9C-42BD-A321-EE5F3D60D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22BEBE-22F1-4DAD-BC2A-85CAC5AF7C4D}" type="slidenum">
              <a:rPr lang="es-ES" altLang="ca-ES"/>
              <a:pPr/>
              <a:t>‹#›</a:t>
            </a:fld>
            <a:endParaRPr lang="es-ES" altLang="ca-ES"/>
          </a:p>
        </p:txBody>
      </p:sp>
    </p:spTree>
    <p:extLst>
      <p:ext uri="{BB962C8B-B14F-4D97-AF65-F5344CB8AC3E}">
        <p14:creationId xmlns:p14="http://schemas.microsoft.com/office/powerpoint/2010/main" val="831148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6B1C1D-6620-4D04-9C5A-19DC37179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04724B-8ACA-4CB2-A871-862A882B5F96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40B5DE-95D9-43EA-B1AE-A874A0FB3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AD77D9-9DB8-4718-955C-BE6A9A88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C27161-FC83-4A1C-A095-4F5400E2DC64}" type="slidenum">
              <a:rPr lang="es-ES" altLang="ca-ES"/>
              <a:pPr/>
              <a:t>‹#›</a:t>
            </a:fld>
            <a:endParaRPr lang="es-ES" altLang="ca-ES"/>
          </a:p>
        </p:txBody>
      </p:sp>
    </p:spTree>
    <p:extLst>
      <p:ext uri="{BB962C8B-B14F-4D97-AF65-F5344CB8AC3E}">
        <p14:creationId xmlns:p14="http://schemas.microsoft.com/office/powerpoint/2010/main" val="4242468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6989" y="204928"/>
            <a:ext cx="8228743" cy="858641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992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yssinica SI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6989" y="1203371"/>
            <a:ext cx="8228743" cy="2982595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176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6099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F18AFC2-BC3A-4178-85A8-89C785C9F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C64466-4F56-4E9C-BE6E-FE8202809C04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6CD1BD-F236-4627-86B6-BA312EEA0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9FBA55-1566-4EEE-9C00-94FF5A910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27E1F8-B8D1-4120-8989-4B84846AF328}" type="slidenum">
              <a:rPr lang="es-ES" altLang="ca-ES"/>
              <a:pPr/>
              <a:t>‹#›</a:t>
            </a:fld>
            <a:endParaRPr lang="es-ES" altLang="ca-ES"/>
          </a:p>
        </p:txBody>
      </p:sp>
    </p:spTree>
    <p:extLst>
      <p:ext uri="{BB962C8B-B14F-4D97-AF65-F5344CB8AC3E}">
        <p14:creationId xmlns:p14="http://schemas.microsoft.com/office/powerpoint/2010/main" val="3298785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05BE94-E838-4477-AD76-662B3F6D6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BEF2AC-DB26-4672-BCDE-E2863A2A62C4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4A6AB1-2522-4A8C-BB37-2B40E4554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E8C6F31-4C2D-408F-9DFA-6A9CE86B5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146535-5D86-4997-9FC8-1C0A011B249E}" type="slidenum">
              <a:rPr lang="es-ES" altLang="ca-ES"/>
              <a:pPr/>
              <a:t>‹#›</a:t>
            </a:fld>
            <a:endParaRPr lang="es-ES" altLang="ca-ES"/>
          </a:p>
        </p:txBody>
      </p:sp>
    </p:spTree>
    <p:extLst>
      <p:ext uri="{BB962C8B-B14F-4D97-AF65-F5344CB8AC3E}">
        <p14:creationId xmlns:p14="http://schemas.microsoft.com/office/powerpoint/2010/main" val="1981066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44CB4E0C-2A7F-4630-AF73-5D5408012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46CE65-5E1B-4454-9C34-F5D0F85F9EC7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95AECD6A-AEBE-4DB6-BB86-12349D690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C694EB12-E419-4053-BCEA-77A6BE473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AE1B53-E933-41A4-80B7-5F5F6333D049}" type="slidenum">
              <a:rPr lang="es-ES" altLang="ca-ES"/>
              <a:pPr/>
              <a:t>‹#›</a:t>
            </a:fld>
            <a:endParaRPr lang="es-ES" altLang="ca-ES"/>
          </a:p>
        </p:txBody>
      </p:sp>
    </p:spTree>
    <p:extLst>
      <p:ext uri="{BB962C8B-B14F-4D97-AF65-F5344CB8AC3E}">
        <p14:creationId xmlns:p14="http://schemas.microsoft.com/office/powerpoint/2010/main" val="4086790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3">
            <a:extLst>
              <a:ext uri="{FF2B5EF4-FFF2-40B4-BE49-F238E27FC236}">
                <a16:creationId xmlns:a16="http://schemas.microsoft.com/office/drawing/2014/main" id="{217F22A8-A396-43EC-A48C-2532D906A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9D0626-41A0-464F-A810-5BCA28E0357D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591072B2-1270-4F78-A974-5B0156C9B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Marcador de número de diapositiva 5">
            <a:extLst>
              <a:ext uri="{FF2B5EF4-FFF2-40B4-BE49-F238E27FC236}">
                <a16:creationId xmlns:a16="http://schemas.microsoft.com/office/drawing/2014/main" id="{39B35B78-5141-4394-A8B7-5C4ABD95C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CE95B5-DC16-41A6-B2FB-DD35F7943DB8}" type="slidenum">
              <a:rPr lang="es-ES" altLang="ca-ES"/>
              <a:pPr/>
              <a:t>‹#›</a:t>
            </a:fld>
            <a:endParaRPr lang="es-ES" altLang="ca-ES"/>
          </a:p>
        </p:txBody>
      </p:sp>
    </p:spTree>
    <p:extLst>
      <p:ext uri="{BB962C8B-B14F-4D97-AF65-F5344CB8AC3E}">
        <p14:creationId xmlns:p14="http://schemas.microsoft.com/office/powerpoint/2010/main" val="4195994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3">
            <a:extLst>
              <a:ext uri="{FF2B5EF4-FFF2-40B4-BE49-F238E27FC236}">
                <a16:creationId xmlns:a16="http://schemas.microsoft.com/office/drawing/2014/main" id="{F455999A-6126-450D-A860-98EFEF109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5BC933-A6FE-40E3-9ED9-BB4B190CDBAA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4" name="Marcador de pie de página 4">
            <a:extLst>
              <a:ext uri="{FF2B5EF4-FFF2-40B4-BE49-F238E27FC236}">
                <a16:creationId xmlns:a16="http://schemas.microsoft.com/office/drawing/2014/main" id="{E7DE2BBC-D4C5-4D34-83A5-B834454B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6E630E49-5074-44F1-8F46-90EA74ABE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8A1584-D357-48A8-B26A-93DF89873995}" type="slidenum">
              <a:rPr lang="es-ES" altLang="ca-ES"/>
              <a:pPr/>
              <a:t>‹#›</a:t>
            </a:fld>
            <a:endParaRPr lang="es-ES" altLang="ca-ES"/>
          </a:p>
        </p:txBody>
      </p:sp>
    </p:spTree>
    <p:extLst>
      <p:ext uri="{BB962C8B-B14F-4D97-AF65-F5344CB8AC3E}">
        <p14:creationId xmlns:p14="http://schemas.microsoft.com/office/powerpoint/2010/main" val="241440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3">
            <a:extLst>
              <a:ext uri="{FF2B5EF4-FFF2-40B4-BE49-F238E27FC236}">
                <a16:creationId xmlns:a16="http://schemas.microsoft.com/office/drawing/2014/main" id="{FE2A86C3-C1AC-4F0E-BB37-8D83D553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909E6F-0BA2-48D9-BFC4-FF89BCF4FE04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3" name="Marcador de pie de página 4">
            <a:extLst>
              <a:ext uri="{FF2B5EF4-FFF2-40B4-BE49-F238E27FC236}">
                <a16:creationId xmlns:a16="http://schemas.microsoft.com/office/drawing/2014/main" id="{B5F945CF-31F0-4AAB-9D34-CFE916DE5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Marcador de número de diapositiva 5">
            <a:extLst>
              <a:ext uri="{FF2B5EF4-FFF2-40B4-BE49-F238E27FC236}">
                <a16:creationId xmlns:a16="http://schemas.microsoft.com/office/drawing/2014/main" id="{5A049E94-941F-47FE-9EC7-AB5ABF929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8FB04E6-A330-4922-9BD8-60FB8E23194E}" type="slidenum">
              <a:rPr lang="es-ES" altLang="ca-ES"/>
              <a:pPr/>
              <a:t>‹#›</a:t>
            </a:fld>
            <a:endParaRPr lang="es-ES" altLang="ca-ES"/>
          </a:p>
        </p:txBody>
      </p:sp>
    </p:spTree>
    <p:extLst>
      <p:ext uri="{BB962C8B-B14F-4D97-AF65-F5344CB8AC3E}">
        <p14:creationId xmlns:p14="http://schemas.microsoft.com/office/powerpoint/2010/main" val="3659042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AF8FE42D-A28A-46FA-96DD-6EEE18685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542854-5FD6-4E49-9386-AC79DBAC6461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616C7BA4-6235-470A-A49A-976E725B5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7645E87B-6F20-41F6-9B82-B0E0500E0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CD2D6B-3C5C-444C-A844-CE86E1CA7689}" type="slidenum">
              <a:rPr lang="es-ES" altLang="ca-ES"/>
              <a:pPr/>
              <a:t>‹#›</a:t>
            </a:fld>
            <a:endParaRPr lang="es-ES" altLang="ca-ES"/>
          </a:p>
        </p:txBody>
      </p:sp>
    </p:spTree>
    <p:extLst>
      <p:ext uri="{BB962C8B-B14F-4D97-AF65-F5344CB8AC3E}">
        <p14:creationId xmlns:p14="http://schemas.microsoft.com/office/powerpoint/2010/main" val="399881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F7273A0C-56F5-42D3-B220-172F7FF5B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08CACD-B1C7-46CC-BA15-6A652F81AFAF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DD38B3CF-01AA-4AAC-9FFA-DD36921AA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1CF881E0-1745-4284-AA03-E49EAF191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0407D19-CADF-428B-AFED-75E9AC74B7D5}" type="slidenum">
              <a:rPr lang="es-ES" altLang="ca-ES"/>
              <a:pPr/>
              <a:t>‹#›</a:t>
            </a:fld>
            <a:endParaRPr lang="es-ES" altLang="ca-ES"/>
          </a:p>
        </p:txBody>
      </p:sp>
    </p:spTree>
    <p:extLst>
      <p:ext uri="{BB962C8B-B14F-4D97-AF65-F5344CB8AC3E}">
        <p14:creationId xmlns:p14="http://schemas.microsoft.com/office/powerpoint/2010/main" val="368695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Marcador de título 1">
            <a:extLst>
              <a:ext uri="{FF2B5EF4-FFF2-40B4-BE49-F238E27FC236}">
                <a16:creationId xmlns:a16="http://schemas.microsoft.com/office/drawing/2014/main" id="{ED6711DA-FA87-42ED-9B76-DE1783D262D4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ca-ES"/>
              <a:t>Clic para editar título</a:t>
            </a:r>
            <a:endParaRPr lang="es-ES" altLang="ca-ES"/>
          </a:p>
        </p:txBody>
      </p:sp>
      <p:sp>
        <p:nvSpPr>
          <p:cNvPr id="1027" name="Marcador de texto 2">
            <a:extLst>
              <a:ext uri="{FF2B5EF4-FFF2-40B4-BE49-F238E27FC236}">
                <a16:creationId xmlns:a16="http://schemas.microsoft.com/office/drawing/2014/main" id="{70D31DD8-D44C-4752-BDA1-ADAA48C9D15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ca-ES"/>
              <a:t>Haga clic para modificar el estilo de texto del patrón</a:t>
            </a:r>
          </a:p>
          <a:p>
            <a:pPr lvl="1"/>
            <a:r>
              <a:rPr lang="en-US" altLang="ca-ES"/>
              <a:t>Segundo nivel</a:t>
            </a:r>
          </a:p>
          <a:p>
            <a:pPr lvl="2"/>
            <a:r>
              <a:rPr lang="en-US" altLang="ca-ES"/>
              <a:t>Tercer nivel</a:t>
            </a:r>
          </a:p>
          <a:p>
            <a:pPr lvl="3"/>
            <a:r>
              <a:rPr lang="en-US" altLang="ca-ES"/>
              <a:t>Cuarto nivel</a:t>
            </a:r>
          </a:p>
          <a:p>
            <a:pPr lvl="4"/>
            <a:r>
              <a:rPr lang="en-US" altLang="ca-ES"/>
              <a:t>Quinto nivel</a:t>
            </a:r>
            <a:endParaRPr lang="es-ES" altLang="ca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79AA03-CBA3-407E-8197-7B9A6F9DBB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D0DD9E4-1B1E-4B4E-B56F-1B3E531A04A0}" type="datetimeFigureOut">
              <a:rPr lang="es-ES" altLang="ca-ES"/>
              <a:pPr>
                <a:defRPr/>
              </a:pPr>
              <a:t>10/12/2025</a:t>
            </a:fld>
            <a:endParaRPr lang="es-ES" alt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A7A7F0-5EFD-42E4-87A7-504332BE78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C43BF5-4785-46A5-A459-5F99843BBF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0569522F-2D27-40AB-8299-E6479836E933}" type="slidenum">
              <a:rPr lang="es-ES" altLang="ca-ES"/>
              <a:pPr/>
              <a:t>‹#›</a:t>
            </a:fld>
            <a:endParaRPr lang="es-ES" altLang="ca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ヒラギノ角ゴ Pro W3" charset="0"/>
          <a:cs typeface="ヒラギノ角ゴ Pro W3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ヒラギノ角ゴ Pro W3" charset="0"/>
          <a:cs typeface="ヒラギノ角ゴ Pro W3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ヒラギノ角ゴ Pro W3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ヒラギノ角ゴ Pro W3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ヒラギノ角ゴ Pro W3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hyperlink" Target="https://www.youtube.com/watch?v=gXXOkhoki8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3.png"/><Relationship Id="rId4" Type="http://schemas.openxmlformats.org/officeDocument/2006/relationships/hyperlink" Target="https://www.youtube.com/watch?v=Ymph_i6VWbM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ourworldindata.org/grapher/co-emissions-by-sector?country=~OWID_WRL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hyperlink" Target="https://freesvg.org/red-cross-not-ok-vector-icon9497" TargetMode="External"/><Relationship Id="rId3" Type="http://schemas.openxmlformats.org/officeDocument/2006/relationships/image" Target="../media/image28.png"/><Relationship Id="rId7" Type="http://schemas.openxmlformats.org/officeDocument/2006/relationships/image" Target="../media/image4.png"/><Relationship Id="rId12" Type="http://schemas.openxmlformats.org/officeDocument/2006/relationships/image" Target="../media/image33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11" Type="http://schemas.openxmlformats.org/officeDocument/2006/relationships/image" Target="../media/image16.jpg"/><Relationship Id="rId5" Type="http://schemas.openxmlformats.org/officeDocument/2006/relationships/image" Target="../media/image29.png"/><Relationship Id="rId10" Type="http://schemas.openxmlformats.org/officeDocument/2006/relationships/image" Target="../media/image32.png"/><Relationship Id="rId4" Type="http://schemas.openxmlformats.org/officeDocument/2006/relationships/image" Target="../media/image5.png"/><Relationship Id="rId9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4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6.png"/><Relationship Id="rId4" Type="http://schemas.openxmlformats.org/officeDocument/2006/relationships/hyperlink" Target="https://www.youtube.com/watch?v=HQ9Fhd7P_HA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38.jpg"/><Relationship Id="rId7" Type="http://schemas.openxmlformats.org/officeDocument/2006/relationships/image" Target="../media/image4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8.png"/><Relationship Id="rId10" Type="http://schemas.openxmlformats.org/officeDocument/2006/relationships/hyperlink" Target="https://freesvg.org/red-cross-not-ok-vector-icon9497" TargetMode="External"/><Relationship Id="rId4" Type="http://schemas.openxmlformats.org/officeDocument/2006/relationships/image" Target="../media/image27.png"/><Relationship Id="rId9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40.jpg"/><Relationship Id="rId7" Type="http://schemas.openxmlformats.org/officeDocument/2006/relationships/image" Target="../media/image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8.png"/><Relationship Id="rId10" Type="http://schemas.openxmlformats.org/officeDocument/2006/relationships/hyperlink" Target="https://freesvg.org/red-cross-not-ok-vector-icon9497" TargetMode="External"/><Relationship Id="rId4" Type="http://schemas.openxmlformats.org/officeDocument/2006/relationships/image" Target="../media/image27.png"/><Relationship Id="rId9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42.jpg"/><Relationship Id="rId7" Type="http://schemas.openxmlformats.org/officeDocument/2006/relationships/image" Target="../media/image5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hyperlink" Target="https://freesvg.org/red-cross-not-ok-vector-icon9497" TargetMode="External"/><Relationship Id="rId5" Type="http://schemas.openxmlformats.org/officeDocument/2006/relationships/image" Target="../media/image27.png"/><Relationship Id="rId10" Type="http://schemas.openxmlformats.org/officeDocument/2006/relationships/image" Target="../media/image33.png"/><Relationship Id="rId4" Type="http://schemas.openxmlformats.org/officeDocument/2006/relationships/image" Target="../media/image43.jpg"/><Relationship Id="rId9" Type="http://schemas.openxmlformats.org/officeDocument/2006/relationships/image" Target="../media/image16.jp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5.jpg"/><Relationship Id="rId7" Type="http://schemas.openxmlformats.org/officeDocument/2006/relationships/image" Target="../media/image28.png"/><Relationship Id="rId12" Type="http://schemas.openxmlformats.org/officeDocument/2006/relationships/hyperlink" Target="https://freesvg.org/red-cross-not-ok-vector-icon9497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3.png"/><Relationship Id="rId5" Type="http://schemas.openxmlformats.org/officeDocument/2006/relationships/image" Target="../media/image47.jpg"/><Relationship Id="rId10" Type="http://schemas.openxmlformats.org/officeDocument/2006/relationships/image" Target="../media/image16.jpg"/><Relationship Id="rId4" Type="http://schemas.openxmlformats.org/officeDocument/2006/relationships/image" Target="../media/image46.jpg"/><Relationship Id="rId9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hyperlink" Target="https://www.youtube.com/watch?v=UamA1FWjHMw" TargetMode="Externa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4.png"/><Relationship Id="rId7" Type="http://schemas.openxmlformats.org/officeDocument/2006/relationships/image" Target="../media/image30.png"/><Relationship Id="rId12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11" Type="http://schemas.openxmlformats.org/officeDocument/2006/relationships/image" Target="../media/image8.jpg"/><Relationship Id="rId5" Type="http://schemas.openxmlformats.org/officeDocument/2006/relationships/image" Target="../media/image5.png"/><Relationship Id="rId10" Type="http://schemas.openxmlformats.org/officeDocument/2006/relationships/image" Target="../media/image53.png"/><Relationship Id="rId4" Type="http://schemas.openxmlformats.org/officeDocument/2006/relationships/image" Target="../media/image4.png"/><Relationship Id="rId9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sv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7.png"/><Relationship Id="rId5" Type="http://schemas.openxmlformats.org/officeDocument/2006/relationships/image" Target="../media/image62.jpeg"/><Relationship Id="rId4" Type="http://schemas.openxmlformats.org/officeDocument/2006/relationships/image" Target="../media/image6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8.png"/><Relationship Id="rId5" Type="http://schemas.openxmlformats.org/officeDocument/2006/relationships/image" Target="../media/image62.jpeg"/><Relationship Id="rId4" Type="http://schemas.openxmlformats.org/officeDocument/2006/relationships/image" Target="../media/image6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eg"/><Relationship Id="rId2" Type="http://schemas.openxmlformats.org/officeDocument/2006/relationships/image" Target="../media/image6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1.jp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7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72.png"/><Relationship Id="rId5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7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29.png"/><Relationship Id="rId5" Type="http://schemas.openxmlformats.org/officeDocument/2006/relationships/image" Target="../media/image73.png"/><Relationship Id="rId4" Type="http://schemas.openxmlformats.org/officeDocument/2006/relationships/image" Target="../media/image74.png"/><Relationship Id="rId9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7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://www.carbonvisual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01324C8-D4AD-4129-94B9-3D41BD6DF08C}"/>
              </a:ext>
            </a:extLst>
          </p:cNvPr>
          <p:cNvSpPr txBox="1"/>
          <p:nvPr/>
        </p:nvSpPr>
        <p:spPr>
          <a:xfrm>
            <a:off x="159635" y="75291"/>
            <a:ext cx="8762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dirty="0" err="1">
                <a:latin typeface="Arial" panose="020B0604020202020204" pitchFamily="34" charset="0"/>
                <a:cs typeface="Arial" panose="020B0604020202020204" pitchFamily="34" charset="0"/>
              </a:rPr>
              <a:t>Diòxid</a:t>
            </a:r>
            <a:r>
              <a:rPr lang="it-IT" sz="3600" dirty="0">
                <a:latin typeface="Arial" panose="020B0604020202020204" pitchFamily="34" charset="0"/>
                <a:cs typeface="Arial" panose="020B0604020202020204" pitchFamily="34" charset="0"/>
              </a:rPr>
              <a:t> de carboni, l'or negre del </a:t>
            </a:r>
            <a:r>
              <a:rPr lang="it-IT" sz="3600" dirty="0" err="1">
                <a:latin typeface="Arial" panose="020B0604020202020204" pitchFamily="34" charset="0"/>
                <a:cs typeface="Arial" panose="020B0604020202020204" pitchFamily="34" charset="0"/>
              </a:rPr>
              <a:t>segle</a:t>
            </a:r>
            <a:r>
              <a:rPr lang="it-IT" sz="3600" dirty="0">
                <a:latin typeface="Arial" panose="020B0604020202020204" pitchFamily="34" charset="0"/>
                <a:cs typeface="Arial" panose="020B0604020202020204" pitchFamily="34" charset="0"/>
              </a:rPr>
              <a:t> XXI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B0754271-0CE9-44E3-9F23-F2897A2BF0A9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2373971" y="4740946"/>
            <a:ext cx="425169" cy="390030"/>
          </a:xfrm>
          <a:prstGeom prst="rect">
            <a:avLst/>
          </a:prstGeom>
          <a:ln>
            <a:noFill/>
          </a:ln>
        </p:spPr>
      </p:pic>
      <p:sp>
        <p:nvSpPr>
          <p:cNvPr id="5" name="CustomShape 2">
            <a:extLst>
              <a:ext uri="{FF2B5EF4-FFF2-40B4-BE49-F238E27FC236}">
                <a16:creationId xmlns:a16="http://schemas.microsoft.com/office/drawing/2014/main" id="{AF55B19C-5957-41A9-B051-C47E3A3815F0}"/>
              </a:ext>
            </a:extLst>
          </p:cNvPr>
          <p:cNvSpPr/>
          <p:nvPr/>
        </p:nvSpPr>
        <p:spPr>
          <a:xfrm>
            <a:off x="2747522" y="4685628"/>
            <a:ext cx="1349478" cy="4127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20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@FedeDat</a:t>
            </a:r>
            <a:endParaRPr lang="en-US" sz="14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6CB72FB-C65B-45B2-A84A-80AAC5489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20253" y="4135909"/>
            <a:ext cx="1680157" cy="990901"/>
          </a:xfrm>
          <a:prstGeom prst="rect">
            <a:avLst/>
          </a:prstGeom>
          <a:ln>
            <a:noFill/>
          </a:ln>
        </p:spPr>
      </p:pic>
      <p:pic>
        <p:nvPicPr>
          <p:cNvPr id="8" name="Immagine 4">
            <a:extLst>
              <a:ext uri="{FF2B5EF4-FFF2-40B4-BE49-F238E27FC236}">
                <a16:creationId xmlns:a16="http://schemas.microsoft.com/office/drawing/2014/main" id="{5BA75F3C-F916-4C0C-83BD-82086C790DB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987" t="4003" r="5102" b="5986"/>
          <a:stretch/>
        </p:blipFill>
        <p:spPr>
          <a:xfrm>
            <a:off x="8119276" y="4240589"/>
            <a:ext cx="991704" cy="849312"/>
          </a:xfrm>
          <a:prstGeom prst="rect">
            <a:avLst/>
          </a:prstGeom>
          <a:ln>
            <a:noFill/>
          </a:ln>
        </p:spPr>
      </p:pic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2D7B7CD2-5ABC-4DB2-B01A-562F710CED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08" y="976359"/>
            <a:ext cx="1747070" cy="1465900"/>
          </a:xfrm>
          <a:prstGeom prst="rect">
            <a:avLst/>
          </a:prstGeom>
        </p:spPr>
      </p:pic>
      <p:pic>
        <p:nvPicPr>
          <p:cNvPr id="12" name="Imagen 11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FD442280-F56C-4A91-9D62-8AEDC287FC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759" y="1205211"/>
            <a:ext cx="2260482" cy="892295"/>
          </a:xfrm>
          <a:prstGeom prst="rect">
            <a:avLst/>
          </a:prstGeom>
        </p:spPr>
      </p:pic>
      <p:grpSp>
        <p:nvGrpSpPr>
          <p:cNvPr id="3" name="Grupo 2">
            <a:extLst>
              <a:ext uri="{FF2B5EF4-FFF2-40B4-BE49-F238E27FC236}">
                <a16:creationId xmlns:a16="http://schemas.microsoft.com/office/drawing/2014/main" id="{06009A75-60C5-4444-A4CE-47E15392F8A0}"/>
              </a:ext>
            </a:extLst>
          </p:cNvPr>
          <p:cNvGrpSpPr/>
          <p:nvPr/>
        </p:nvGrpSpPr>
        <p:grpSpPr>
          <a:xfrm>
            <a:off x="6714783" y="856974"/>
            <a:ext cx="2303600" cy="1889230"/>
            <a:chOff x="-4800190" y="573627"/>
            <a:chExt cx="2303600" cy="1889230"/>
          </a:xfrm>
        </p:grpSpPr>
        <p:pic>
          <p:nvPicPr>
            <p:cNvPr id="15" name="Imagen 14" descr="Icono&#10;&#10;Descripción generada automáticamente">
              <a:extLst>
                <a:ext uri="{FF2B5EF4-FFF2-40B4-BE49-F238E27FC236}">
                  <a16:creationId xmlns:a16="http://schemas.microsoft.com/office/drawing/2014/main" id="{4BFDC75D-BD04-4DD5-B5BD-F8C580ACC3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94" t="5897" r="10391" b="5641"/>
            <a:stretch/>
          </p:blipFill>
          <p:spPr>
            <a:xfrm>
              <a:off x="-4250271" y="573627"/>
              <a:ext cx="1753681" cy="1889230"/>
            </a:xfrm>
            <a:prstGeom prst="rect">
              <a:avLst/>
            </a:prstGeom>
          </p:spPr>
        </p:pic>
        <p:sp>
          <p:nvSpPr>
            <p:cNvPr id="16" name="CuadroTexto 15">
              <a:extLst>
                <a:ext uri="{FF2B5EF4-FFF2-40B4-BE49-F238E27FC236}">
                  <a16:creationId xmlns:a16="http://schemas.microsoft.com/office/drawing/2014/main" id="{92886A31-8FB8-4EFA-8BA5-AB9E51FCF327}"/>
                </a:ext>
              </a:extLst>
            </p:cNvPr>
            <p:cNvSpPr txBox="1"/>
            <p:nvPr/>
          </p:nvSpPr>
          <p:spPr>
            <a:xfrm>
              <a:off x="-4800190" y="672293"/>
              <a:ext cx="225938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it-IT" sz="2000" dirty="0">
                  <a:latin typeface="+mn-lt"/>
                  <a:cs typeface="Arial" panose="020B0604020202020204" pitchFamily="34" charset="0"/>
                </a:rPr>
                <a:t>Gasolina </a:t>
              </a:r>
            </a:p>
            <a:p>
              <a:pPr algn="ctr"/>
              <a:r>
                <a:rPr lang="it-IT" sz="2000" dirty="0">
                  <a:latin typeface="+mn-lt"/>
                  <a:cs typeface="Arial" panose="020B0604020202020204" pitchFamily="34" charset="0"/>
                </a:rPr>
                <a:t>ECO</a:t>
              </a:r>
              <a:endParaRPr lang="en-US" sz="2000" dirty="0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B3909D7-CE66-4562-B92D-71B84311EE7C}"/>
              </a:ext>
            </a:extLst>
          </p:cNvPr>
          <p:cNvSpPr txBox="1"/>
          <p:nvPr/>
        </p:nvSpPr>
        <p:spPr>
          <a:xfrm>
            <a:off x="13856" y="2314246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Dr. Federico Dattila</a:t>
            </a:r>
          </a:p>
          <a:p>
            <a:pPr algn="ctr"/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Institut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Català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d'Investigació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Química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(ICIQ)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Barcelona Institute of Science and Technology (BIST)</a:t>
            </a:r>
          </a:p>
          <a:p>
            <a:pPr algn="ctr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¡SOS! AQUÍ LA TIERRA.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Residència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d’investigadors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. 14/02/22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CustomShape 2">
            <a:extLst>
              <a:ext uri="{FF2B5EF4-FFF2-40B4-BE49-F238E27FC236}">
                <a16:creationId xmlns:a16="http://schemas.microsoft.com/office/drawing/2014/main" id="{6E4D93D2-C7C8-4ACB-8851-DF5C40EFE329}"/>
              </a:ext>
            </a:extLst>
          </p:cNvPr>
          <p:cNvSpPr/>
          <p:nvPr/>
        </p:nvSpPr>
        <p:spPr>
          <a:xfrm>
            <a:off x="5381267" y="4691461"/>
            <a:ext cx="1839545" cy="4127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s-ES" sz="20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fdattila@iciq.es</a:t>
            </a:r>
            <a:endParaRPr lang="en-US" sz="14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mappa&#10;&#10;Descrizione generata con affidabilità molto elevata">
            <a:extLst>
              <a:ext uri="{FF2B5EF4-FFF2-40B4-BE49-F238E27FC236}">
                <a16:creationId xmlns:a16="http://schemas.microsoft.com/office/drawing/2014/main" id="{07983A9D-820C-4DE0-812C-194FF34697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033" y="416690"/>
            <a:ext cx="6802968" cy="4726812"/>
          </a:xfrm>
          <a:prstGeom prst="rect">
            <a:avLst/>
          </a:prstGeom>
        </p:spPr>
      </p:pic>
      <p:sp>
        <p:nvSpPr>
          <p:cNvPr id="6" name="TextBox 17">
            <a:extLst>
              <a:ext uri="{FF2B5EF4-FFF2-40B4-BE49-F238E27FC236}">
                <a16:creationId xmlns:a16="http://schemas.microsoft.com/office/drawing/2014/main" id="{04322987-D392-47AE-9E71-989C63E0B1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3085" y="3703891"/>
            <a:ext cx="1048685" cy="6463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t-IT" sz="3600" dirty="0"/>
              <a:t>CO</a:t>
            </a:r>
            <a:r>
              <a:rPr lang="en-US" altLang="it-IT" sz="3600" baseline="-25000" dirty="0"/>
              <a:t>2</a:t>
            </a:r>
            <a:endParaRPr lang="en-GB" altLang="it-IT" sz="3600" dirty="0"/>
          </a:p>
        </p:txBody>
      </p:sp>
      <p:pic>
        <p:nvPicPr>
          <p:cNvPr id="9" name="Imagen 8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239A74BB-DCAC-462D-B94E-226065175F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123" y="3221608"/>
            <a:ext cx="1392607" cy="549713"/>
          </a:xfrm>
          <a:prstGeom prst="rect">
            <a:avLst/>
          </a:prstGeom>
        </p:spPr>
      </p:pic>
      <p:sp>
        <p:nvSpPr>
          <p:cNvPr id="10" name="Rettangolo 4">
            <a:extLst>
              <a:ext uri="{FF2B5EF4-FFF2-40B4-BE49-F238E27FC236}">
                <a16:creationId xmlns:a16="http://schemas.microsoft.com/office/drawing/2014/main" id="{A568E620-5AD1-44AC-9099-678EEB111338}"/>
              </a:ext>
            </a:extLst>
          </p:cNvPr>
          <p:cNvSpPr/>
          <p:nvPr/>
        </p:nvSpPr>
        <p:spPr>
          <a:xfrm>
            <a:off x="-69450" y="1467282"/>
            <a:ext cx="264958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3600" dirty="0">
                <a:latin typeface="Arial" panose="020B0604020202020204" pitchFamily="34" charset="0"/>
                <a:cs typeface="Arial" panose="020B0604020202020204" pitchFamily="34" charset="0"/>
              </a:rPr>
              <a:t>Los </a:t>
            </a:r>
            <a:r>
              <a:rPr lang="it-IT" sz="3600" dirty="0" err="1">
                <a:latin typeface="Arial" panose="020B0604020202020204" pitchFamily="34" charset="0"/>
                <a:cs typeface="Arial" panose="020B0604020202020204" pitchFamily="34" charset="0"/>
              </a:rPr>
              <a:t>gases</a:t>
            </a:r>
            <a:r>
              <a:rPr lang="it-IT" sz="36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it-IT" sz="3600" dirty="0" err="1">
                <a:latin typeface="Arial" panose="020B0604020202020204" pitchFamily="34" charset="0"/>
                <a:cs typeface="Arial" panose="020B0604020202020204" pitchFamily="34" charset="0"/>
              </a:rPr>
              <a:t>efecto</a:t>
            </a:r>
            <a:r>
              <a:rPr lang="it-IT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600" dirty="0" err="1">
                <a:latin typeface="Arial" panose="020B0604020202020204" pitchFamily="34" charset="0"/>
                <a:cs typeface="Arial" panose="020B0604020202020204" pitchFamily="34" charset="0"/>
              </a:rPr>
              <a:t>invernadero</a:t>
            </a:r>
            <a:endParaRPr lang="it-IT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822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1162005" y="4729947"/>
            <a:ext cx="6829769" cy="42528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1632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NASA </a:t>
            </a:r>
            <a:r>
              <a:rPr lang="es-ES" sz="1632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Climate</a:t>
            </a:r>
            <a:r>
              <a:rPr lang="es-ES" sz="1632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Change: </a:t>
            </a:r>
            <a:r>
              <a:rPr lang="es-ES" sz="1632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https://www.youtube.com/watch?v=gXXOkhoki8s</a:t>
            </a:r>
            <a:endParaRPr lang="en-US" sz="3265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1194127" y="0"/>
            <a:ext cx="6902914" cy="48967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272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Climate change does </a:t>
            </a:r>
            <a:r>
              <a:rPr lang="en-US" sz="2720" strike="sng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not</a:t>
            </a:r>
            <a:r>
              <a:rPr lang="en-US" sz="272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Abyssinica SIL"/>
              </a:rPr>
              <a:t> exist</a:t>
            </a:r>
            <a:endParaRPr lang="en-US" sz="272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" name="1_climate">
            <a:hlinkClick r:id="" action="ppaction://media"/>
            <a:extLst>
              <a:ext uri="{FF2B5EF4-FFF2-40B4-BE49-F238E27FC236}">
                <a16:creationId xmlns:a16="http://schemas.microsoft.com/office/drawing/2014/main" id="{FAF5D00A-FA07-419C-A2B7-419EF4F03C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0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1145159" y="4437403"/>
            <a:ext cx="6853682" cy="7602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1632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NASA </a:t>
            </a:r>
            <a:r>
              <a:rPr lang="es-ES" sz="1632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Climate</a:t>
            </a:r>
            <a:r>
              <a:rPr lang="es-ES" sz="1632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Change: </a:t>
            </a:r>
            <a:r>
              <a:rPr lang="es-ES" sz="1632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https://www.youtube.com/watch?v=Ymph_i6VWbM</a:t>
            </a:r>
            <a:endParaRPr lang="es-ES" sz="1632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1194127" y="0"/>
            <a:ext cx="6902914" cy="48967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72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If</a:t>
            </a:r>
            <a:r>
              <a:rPr lang="es-ES" sz="272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72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you</a:t>
            </a:r>
            <a:r>
              <a:rPr lang="es-ES" sz="272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72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still</a:t>
            </a:r>
            <a:r>
              <a:rPr lang="es-ES" sz="272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72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have</a:t>
            </a:r>
            <a:r>
              <a:rPr lang="es-ES" sz="272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272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doubt</a:t>
            </a:r>
            <a:r>
              <a:rPr lang="es-ES" sz="272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…</a:t>
            </a:r>
            <a:endParaRPr lang="en-US" sz="272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" name="2_ice">
            <a:hlinkClick r:id="" action="ppaction://media"/>
            <a:extLst>
              <a:ext uri="{FF2B5EF4-FFF2-40B4-BE49-F238E27FC236}">
                <a16:creationId xmlns:a16="http://schemas.microsoft.com/office/drawing/2014/main" id="{0C65A882-1024-4F4E-A9BF-CFE5F1D0AF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622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0" y="-19587"/>
            <a:ext cx="9143999" cy="578548"/>
          </a:xfrm>
          <a:prstGeom prst="rect">
            <a:avLst/>
          </a:prstGeom>
          <a:noFill/>
          <a:ln>
            <a:noFill/>
          </a:ln>
        </p:spPr>
        <p:txBody>
          <a:bodyPr lIns="61209" tIns="31829" rIns="61209" bIns="31829" anchor="ctr"/>
          <a:lstStyle/>
          <a:p>
            <a:pPr algn="ctr"/>
            <a:r>
              <a:rPr lang="es-ES" sz="36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¿Qué es el efecto invernadero?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0" name="Imagen 129"/>
          <p:cNvPicPr/>
          <p:nvPr/>
        </p:nvPicPr>
        <p:blipFill>
          <a:blip r:embed="rId3"/>
          <a:stretch/>
        </p:blipFill>
        <p:spPr>
          <a:xfrm>
            <a:off x="1789079" y="783476"/>
            <a:ext cx="5550438" cy="416221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723806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1749956" y="-922413"/>
            <a:ext cx="6804245" cy="578548"/>
          </a:xfrm>
          <a:prstGeom prst="rect">
            <a:avLst/>
          </a:prstGeom>
          <a:noFill/>
          <a:ln>
            <a:noFill/>
          </a:ln>
        </p:spPr>
        <p:txBody>
          <a:bodyPr lIns="61209" tIns="31829" rIns="61209" bIns="31829" anchor="ctr"/>
          <a:lstStyle/>
          <a:p>
            <a:pPr algn="ctr"/>
            <a:endParaRPr lang="en-US" sz="2992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A0B4BAC-93ED-454D-962A-6F14957448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672"/>
            <a:ext cx="9144000" cy="449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37886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1145159" y="22280"/>
            <a:ext cx="6893365" cy="58547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byssinica SIL"/>
                <a:cs typeface="Arial" panose="020B0604020202020204" pitchFamily="34" charset="0"/>
              </a:rPr>
              <a:t>Emisiones de CO</a:t>
            </a:r>
            <a:r>
              <a:rPr lang="es-ES" sz="36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byssinica SIL"/>
                <a:cs typeface="Arial" panose="020B0604020202020204" pitchFamily="34" charset="0"/>
              </a:rPr>
              <a:t>2</a:t>
            </a:r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byssinica SIL"/>
                <a:cs typeface="Arial" panose="020B0604020202020204" pitchFamily="34" charset="0"/>
              </a:rPr>
              <a:t> por sector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2695979-EC93-45EB-BBC4-D8E9EF77A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438" y="686664"/>
            <a:ext cx="6511165" cy="4031381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37C766B9-5464-44F8-9B34-3272BE5D981B}"/>
              </a:ext>
            </a:extLst>
          </p:cNvPr>
          <p:cNvSpPr txBox="1"/>
          <p:nvPr/>
        </p:nvSpPr>
        <p:spPr>
          <a:xfrm>
            <a:off x="0" y="4786686"/>
            <a:ext cx="9144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https://ourworldindata.org/grapher/co-emissions-by-sector?country=~OWID_WRL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7906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5" descr="fin.png">
            <a:extLst>
              <a:ext uri="{FF2B5EF4-FFF2-40B4-BE49-F238E27FC236}">
                <a16:creationId xmlns:a16="http://schemas.microsoft.com/office/drawing/2014/main" id="{D468EED3-94EE-4989-B1D1-C86D7D53FB2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2955540" y="3729655"/>
            <a:ext cx="1978223" cy="1082160"/>
          </a:xfrm>
          <a:prstGeom prst="rect">
            <a:avLst/>
          </a:prstGeom>
          <a:ln>
            <a:noFill/>
          </a:ln>
        </p:spPr>
      </p:pic>
      <p:sp>
        <p:nvSpPr>
          <p:cNvPr id="10" name="TextShape 4">
            <a:extLst>
              <a:ext uri="{FF2B5EF4-FFF2-40B4-BE49-F238E27FC236}">
                <a16:creationId xmlns:a16="http://schemas.microsoft.com/office/drawing/2014/main" id="{81CE3CBD-46BF-4096-940B-BEF0A2C9597D}"/>
              </a:ext>
            </a:extLst>
          </p:cNvPr>
          <p:cNvSpPr txBox="1"/>
          <p:nvPr/>
        </p:nvSpPr>
        <p:spPr>
          <a:xfrm>
            <a:off x="4476359" y="3962503"/>
            <a:ext cx="2743200" cy="565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Catalizador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Shape 5">
            <a:extLst>
              <a:ext uri="{FF2B5EF4-FFF2-40B4-BE49-F238E27FC236}">
                <a16:creationId xmlns:a16="http://schemas.microsoft.com/office/drawing/2014/main" id="{AC93D4BC-E6FA-49B7-A01B-B7A484FDA3D1}"/>
              </a:ext>
            </a:extLst>
          </p:cNvPr>
          <p:cNvSpPr txBox="1"/>
          <p:nvPr/>
        </p:nvSpPr>
        <p:spPr>
          <a:xfrm>
            <a:off x="-223200" y="3617663"/>
            <a:ext cx="2743200" cy="1219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Energía renovable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Shape 7">
            <a:extLst>
              <a:ext uri="{FF2B5EF4-FFF2-40B4-BE49-F238E27FC236}">
                <a16:creationId xmlns:a16="http://schemas.microsoft.com/office/drawing/2014/main" id="{224B45ED-1287-404B-A7EB-DD932D0BE293}"/>
              </a:ext>
            </a:extLst>
          </p:cNvPr>
          <p:cNvSpPr txBox="1"/>
          <p:nvPr/>
        </p:nvSpPr>
        <p:spPr>
          <a:xfrm>
            <a:off x="2461258" y="2037568"/>
            <a:ext cx="4580648" cy="1662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byssinica SIL"/>
                <a:cs typeface="Arial" panose="020B0604020202020204" pitchFamily="34" charset="0"/>
              </a:rPr>
              <a:t>Almacenar energía </a:t>
            </a:r>
          </a:p>
          <a:p>
            <a:pPr algn="ctr"/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byssinica SIL"/>
                <a:cs typeface="Arial" panose="020B0604020202020204" pitchFamily="34" charset="0"/>
              </a:rPr>
              <a:t>en CO</a:t>
            </a:r>
            <a:r>
              <a:rPr lang="es-ES" sz="40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byssinica SIL"/>
                <a:cs typeface="Arial" panose="020B0604020202020204" pitchFamily="34" charset="0"/>
              </a:rPr>
              <a:t>2</a:t>
            </a:r>
            <a:endParaRPr lang="en-US" sz="4000" b="0" strike="noStrike" spc="-1" baseline="-25000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Freeform 8">
            <a:extLst>
              <a:ext uri="{FF2B5EF4-FFF2-40B4-BE49-F238E27FC236}">
                <a16:creationId xmlns:a16="http://schemas.microsoft.com/office/drawing/2014/main" id="{4E9A79C6-F1AE-478B-A8DA-15931EB249F8}"/>
              </a:ext>
            </a:extLst>
          </p:cNvPr>
          <p:cNvSpPr/>
          <p:nvPr/>
        </p:nvSpPr>
        <p:spPr>
          <a:xfrm>
            <a:off x="68580" y="1466663"/>
            <a:ext cx="1440360" cy="731160"/>
          </a:xfrm>
          <a:custGeom>
            <a:avLst/>
            <a:gdLst/>
            <a:ahLst/>
            <a:cxnLst/>
            <a:rect l="0" t="0" r="r" b="b"/>
            <a:pathLst>
              <a:path w="4001" h="2031">
                <a:moveTo>
                  <a:pt x="2032" y="0"/>
                </a:moveTo>
                <a:cubicBezTo>
                  <a:pt x="3150" y="8"/>
                  <a:pt x="4000" y="445"/>
                  <a:pt x="4000" y="1015"/>
                </a:cubicBezTo>
                <a:cubicBezTo>
                  <a:pt x="4000" y="1590"/>
                  <a:pt x="3134" y="2030"/>
                  <a:pt x="2000" y="2030"/>
                </a:cubicBezTo>
                <a:cubicBezTo>
                  <a:pt x="866" y="2030"/>
                  <a:pt x="0" y="1590"/>
                  <a:pt x="0" y="1015"/>
                </a:cubicBezTo>
                <a:cubicBezTo>
                  <a:pt x="0" y="445"/>
                  <a:pt x="850" y="8"/>
                  <a:pt x="1968" y="0"/>
                </a:cubicBezTo>
                <a:lnTo>
                  <a:pt x="2032" y="0"/>
                </a:ln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Shape 9">
            <a:extLst>
              <a:ext uri="{FF2B5EF4-FFF2-40B4-BE49-F238E27FC236}">
                <a16:creationId xmlns:a16="http://schemas.microsoft.com/office/drawing/2014/main" id="{7E2901E7-F76F-4814-AF1E-442F29773DAF}"/>
              </a:ext>
            </a:extLst>
          </p:cNvPr>
          <p:cNvSpPr txBox="1"/>
          <p:nvPr/>
        </p:nvSpPr>
        <p:spPr>
          <a:xfrm>
            <a:off x="218211" y="2054068"/>
            <a:ext cx="1087200" cy="571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Agua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lecha: curvada hacia la derecha 16">
            <a:extLst>
              <a:ext uri="{FF2B5EF4-FFF2-40B4-BE49-F238E27FC236}">
                <a16:creationId xmlns:a16="http://schemas.microsoft.com/office/drawing/2014/main" id="{31D95DF0-BD94-426F-A5B5-9B6096B2BF07}"/>
              </a:ext>
            </a:extLst>
          </p:cNvPr>
          <p:cNvSpPr/>
          <p:nvPr/>
        </p:nvSpPr>
        <p:spPr>
          <a:xfrm>
            <a:off x="2346960" y="1214120"/>
            <a:ext cx="529431" cy="3214914"/>
          </a:xfrm>
          <a:prstGeom prst="curved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lecha: curvada hacia la derecha 17">
            <a:extLst>
              <a:ext uri="{FF2B5EF4-FFF2-40B4-BE49-F238E27FC236}">
                <a16:creationId xmlns:a16="http://schemas.microsoft.com/office/drawing/2014/main" id="{7A3A8A57-D1F5-4B41-945D-A573163F5A8F}"/>
              </a:ext>
            </a:extLst>
          </p:cNvPr>
          <p:cNvSpPr/>
          <p:nvPr/>
        </p:nvSpPr>
        <p:spPr>
          <a:xfrm rot="10800000">
            <a:off x="6879433" y="1214120"/>
            <a:ext cx="530352" cy="3214914"/>
          </a:xfrm>
          <a:prstGeom prst="curved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Shape 9">
            <a:extLst>
              <a:ext uri="{FF2B5EF4-FFF2-40B4-BE49-F238E27FC236}">
                <a16:creationId xmlns:a16="http://schemas.microsoft.com/office/drawing/2014/main" id="{0C3C386F-05BC-467B-8C08-DCD46FB90549}"/>
              </a:ext>
            </a:extLst>
          </p:cNvPr>
          <p:cNvSpPr txBox="1"/>
          <p:nvPr/>
        </p:nvSpPr>
        <p:spPr>
          <a:xfrm>
            <a:off x="1406505" y="629160"/>
            <a:ext cx="1087200" cy="571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s-ES" sz="32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4400" b="0" strike="noStrike" spc="-1" baseline="-25000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Imagen 19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6E299537-0346-4235-86C6-5D3C34DBD5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9" y="690237"/>
            <a:ext cx="1447345" cy="571320"/>
          </a:xfrm>
          <a:prstGeom prst="rect">
            <a:avLst/>
          </a:prstGeom>
        </p:spPr>
      </p:pic>
      <p:pic>
        <p:nvPicPr>
          <p:cNvPr id="21" name="Imagen 20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BA20F919-4CFD-4DB3-A399-1C07AA519F4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6" t="29869" r="40824" b="29555"/>
          <a:stretch/>
        </p:blipFill>
        <p:spPr>
          <a:xfrm>
            <a:off x="7292348" y="1477000"/>
            <a:ext cx="1657322" cy="1577838"/>
          </a:xfrm>
          <a:prstGeom prst="rect">
            <a:avLst/>
          </a:prstGeom>
        </p:spPr>
      </p:pic>
      <p:pic>
        <p:nvPicPr>
          <p:cNvPr id="22" name="Imagen 21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DEB3D9EC-1313-436E-BA2A-9D558B3ECD7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8" t="29044" r="35660" b="28094"/>
          <a:stretch/>
        </p:blipFill>
        <p:spPr>
          <a:xfrm>
            <a:off x="7229337" y="2900531"/>
            <a:ext cx="1985052" cy="1577837"/>
          </a:xfrm>
          <a:prstGeom prst="rect">
            <a:avLst/>
          </a:prstGeom>
        </p:spPr>
      </p:pic>
      <p:pic>
        <p:nvPicPr>
          <p:cNvPr id="23" name="Imagen 22" descr="Logotipo&#10;&#10;Descripción generada automáticamente">
            <a:extLst>
              <a:ext uri="{FF2B5EF4-FFF2-40B4-BE49-F238E27FC236}">
                <a16:creationId xmlns:a16="http://schemas.microsoft.com/office/drawing/2014/main" id="{BCBAC768-23D0-4CE3-B414-BDE7DB6FD3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66" y="2681280"/>
            <a:ext cx="1411369" cy="1184226"/>
          </a:xfrm>
          <a:prstGeom prst="rect">
            <a:avLst/>
          </a:prstGeom>
        </p:spPr>
      </p:pic>
      <p:pic>
        <p:nvPicPr>
          <p:cNvPr id="25" name="Imagen 24" descr="Icono&#10;&#10;Descripción generada automáticamente">
            <a:extLst>
              <a:ext uri="{FF2B5EF4-FFF2-40B4-BE49-F238E27FC236}">
                <a16:creationId xmlns:a16="http://schemas.microsoft.com/office/drawing/2014/main" id="{D6D07A90-092D-419A-83A9-72B68049CDF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4" t="5897" r="10391" b="5641"/>
          <a:stretch/>
        </p:blipFill>
        <p:spPr>
          <a:xfrm>
            <a:off x="4303735" y="514832"/>
            <a:ext cx="1229576" cy="1324615"/>
          </a:xfrm>
          <a:prstGeom prst="rect">
            <a:avLst/>
          </a:prstGeom>
        </p:spPr>
      </p:pic>
      <p:pic>
        <p:nvPicPr>
          <p:cNvPr id="9" name="Imagen 8" descr="Una botella de plástico&#10;&#10;Descripción generada automáticamente con confianza baja">
            <a:extLst>
              <a:ext uri="{FF2B5EF4-FFF2-40B4-BE49-F238E27FC236}">
                <a16:creationId xmlns:a16="http://schemas.microsoft.com/office/drawing/2014/main" id="{7E63A019-9846-4EE1-9CE6-7F288E4B7EF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40760" y="515251"/>
            <a:ext cx="745784" cy="1491567"/>
          </a:xfrm>
          <a:prstGeom prst="rect">
            <a:avLst/>
          </a:prstGeom>
        </p:spPr>
      </p:pic>
      <p:pic>
        <p:nvPicPr>
          <p:cNvPr id="27" name="Imagen 26" descr="Dibujo de video juego&#10;&#10;Descripción generada automáticamente con confianza baja">
            <a:extLst>
              <a:ext uri="{FF2B5EF4-FFF2-40B4-BE49-F238E27FC236}">
                <a16:creationId xmlns:a16="http://schemas.microsoft.com/office/drawing/2014/main" id="{276C9C42-955B-419C-A6FA-1322E4ED6CF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0467" t="40441" r="48033"/>
          <a:stretch/>
        </p:blipFill>
        <p:spPr>
          <a:xfrm>
            <a:off x="5700951" y="497794"/>
            <a:ext cx="731402" cy="1491568"/>
          </a:xfrm>
          <a:prstGeom prst="rect">
            <a:avLst/>
          </a:prstGeom>
        </p:spPr>
      </p:pic>
      <p:pic>
        <p:nvPicPr>
          <p:cNvPr id="24" name="Imagen 23" descr="Imagen que contiene interior, tabla, escritorio, par&#10;&#10;Descripción generada automáticamente">
            <a:extLst>
              <a:ext uri="{FF2B5EF4-FFF2-40B4-BE49-F238E27FC236}">
                <a16:creationId xmlns:a16="http://schemas.microsoft.com/office/drawing/2014/main" id="{7334156F-B43F-4AF8-8641-C79C6E8DFB6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88014" y="542949"/>
            <a:ext cx="1399355" cy="1050338"/>
          </a:xfrm>
          <a:prstGeom prst="ellipse">
            <a:avLst/>
          </a:prstGeom>
        </p:spPr>
      </p:pic>
      <p:pic>
        <p:nvPicPr>
          <p:cNvPr id="3" name="Imagen 2" descr="Forma&#10;&#10;Descripción generada automáticamente">
            <a:extLst>
              <a:ext uri="{FF2B5EF4-FFF2-40B4-BE49-F238E27FC236}">
                <a16:creationId xmlns:a16="http://schemas.microsoft.com/office/drawing/2014/main" id="{A42AFC9E-02BE-471E-B7E9-3ED13524280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7805611" y="587995"/>
            <a:ext cx="938340" cy="93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25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6" grpId="0"/>
      <p:bldP spid="17" grpId="0" animBg="1"/>
      <p:bldP spid="18" grpId="0" animBg="1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B7E7DD37-6E7C-406D-8047-412266C79424}"/>
              </a:ext>
            </a:extLst>
          </p:cNvPr>
          <p:cNvSpPr txBox="1"/>
          <p:nvPr/>
        </p:nvSpPr>
        <p:spPr>
          <a:xfrm>
            <a:off x="0" y="-642"/>
            <a:ext cx="914400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La</a:t>
            </a:r>
            <a:r>
              <a:rPr lang="es-E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celda electroquímica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570C08B-9BA8-4255-AB58-2C9579E5FF39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79464" y="1206943"/>
            <a:ext cx="5025086" cy="3367234"/>
          </a:xfrm>
          <a:prstGeom prst="rect">
            <a:avLst/>
          </a:prstGeom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76CAF67-D4CB-400A-B491-A898E8DC0B29}"/>
              </a:ext>
            </a:extLst>
          </p:cNvPr>
          <p:cNvSpPr txBox="1"/>
          <p:nvPr/>
        </p:nvSpPr>
        <p:spPr>
          <a:xfrm>
            <a:off x="1446950" y="4037110"/>
            <a:ext cx="845103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Cátodo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2B9DF0E-7DE3-4E3D-AC35-34079AAAD3E6}"/>
              </a:ext>
            </a:extLst>
          </p:cNvPr>
          <p:cNvSpPr txBox="1"/>
          <p:nvPr/>
        </p:nvSpPr>
        <p:spPr>
          <a:xfrm>
            <a:off x="2509633" y="4037110"/>
            <a:ext cx="776175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Ánodo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D6867B4-1530-4ADB-A4F5-FB407A6F0A97}"/>
              </a:ext>
            </a:extLst>
          </p:cNvPr>
          <p:cNvSpPr/>
          <p:nvPr/>
        </p:nvSpPr>
        <p:spPr>
          <a:xfrm>
            <a:off x="1714500" y="1067734"/>
            <a:ext cx="1607820" cy="3385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Imagen 21" descr="Logotipo&#10;&#10;Descripción generada automáticamente">
            <a:extLst>
              <a:ext uri="{FF2B5EF4-FFF2-40B4-BE49-F238E27FC236}">
                <a16:creationId xmlns:a16="http://schemas.microsoft.com/office/drawing/2014/main" id="{B772485F-1E77-4D24-9C1C-9175FF09B8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519" y="932812"/>
            <a:ext cx="1476571" cy="1238934"/>
          </a:xfrm>
          <a:prstGeom prst="rect">
            <a:avLst/>
          </a:prstGeom>
        </p:spPr>
      </p:pic>
      <p:pic>
        <p:nvPicPr>
          <p:cNvPr id="26" name="Imagen 25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536D54A2-C7D5-42AA-A8AE-1090CCE4A0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36" y="1624998"/>
            <a:ext cx="639853" cy="252573"/>
          </a:xfrm>
          <a:prstGeom prst="rect">
            <a:avLst/>
          </a:prstGeom>
        </p:spPr>
      </p:pic>
      <p:sp>
        <p:nvSpPr>
          <p:cNvPr id="29" name="Rectángulo 28">
            <a:extLst>
              <a:ext uri="{FF2B5EF4-FFF2-40B4-BE49-F238E27FC236}">
                <a16:creationId xmlns:a16="http://schemas.microsoft.com/office/drawing/2014/main" id="{1AF651C2-948E-4439-B182-AC9E181B92A5}"/>
              </a:ext>
            </a:extLst>
          </p:cNvPr>
          <p:cNvSpPr/>
          <p:nvPr/>
        </p:nvSpPr>
        <p:spPr>
          <a:xfrm>
            <a:off x="72146" y="4128353"/>
            <a:ext cx="1374804" cy="3385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Imagen 29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E29FB738-B8E1-4F48-8FB1-C3FDCB020F0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6" t="29869" r="40824" b="29555"/>
          <a:stretch/>
        </p:blipFill>
        <p:spPr>
          <a:xfrm>
            <a:off x="635478" y="3760761"/>
            <a:ext cx="639852" cy="609165"/>
          </a:xfrm>
          <a:prstGeom prst="rect">
            <a:avLst/>
          </a:prstGeom>
        </p:spPr>
      </p:pic>
      <p:pic>
        <p:nvPicPr>
          <p:cNvPr id="31" name="Imagen 30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47AC253C-7783-460E-BD86-B6E5DF4A823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8" t="29044" r="35660" b="28094"/>
          <a:stretch/>
        </p:blipFill>
        <p:spPr>
          <a:xfrm>
            <a:off x="36659" y="3745271"/>
            <a:ext cx="766381" cy="609165"/>
          </a:xfrm>
          <a:prstGeom prst="rect">
            <a:avLst/>
          </a:prstGeom>
        </p:spPr>
      </p:pic>
      <p:sp>
        <p:nvSpPr>
          <p:cNvPr id="32" name="CuadroTexto 31">
            <a:extLst>
              <a:ext uri="{FF2B5EF4-FFF2-40B4-BE49-F238E27FC236}">
                <a16:creationId xmlns:a16="http://schemas.microsoft.com/office/drawing/2014/main" id="{2EB88FD0-C2C7-4169-9471-C02983988AC5}"/>
              </a:ext>
            </a:extLst>
          </p:cNvPr>
          <p:cNvSpPr txBox="1"/>
          <p:nvPr/>
        </p:nvSpPr>
        <p:spPr>
          <a:xfrm>
            <a:off x="1880203" y="4359637"/>
            <a:ext cx="10791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Elecrolito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n 11" descr="Imagen que contiene tabla, computadora, escritorio, computer&#10;&#10;Descripción generada automáticamente">
            <a:extLst>
              <a:ext uri="{FF2B5EF4-FFF2-40B4-BE49-F238E27FC236}">
                <a16:creationId xmlns:a16="http://schemas.microsoft.com/office/drawing/2014/main" id="{C6B43971-494A-4FC7-B16C-FC4206C25C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30576" y="1422763"/>
            <a:ext cx="4136354" cy="3102266"/>
          </a:xfrm>
          <a:prstGeom prst="roundRect">
            <a:avLst/>
          </a:prstGeom>
        </p:spPr>
      </p:pic>
      <p:sp>
        <p:nvSpPr>
          <p:cNvPr id="43" name="Rectángulo: esquinas redondeadas 42">
            <a:extLst>
              <a:ext uri="{FF2B5EF4-FFF2-40B4-BE49-F238E27FC236}">
                <a16:creationId xmlns:a16="http://schemas.microsoft.com/office/drawing/2014/main" id="{4AACF618-CF23-4163-8CE4-DFE387AA8D32}"/>
              </a:ext>
            </a:extLst>
          </p:cNvPr>
          <p:cNvSpPr/>
          <p:nvPr/>
        </p:nvSpPr>
        <p:spPr>
          <a:xfrm>
            <a:off x="7121398" y="2394951"/>
            <a:ext cx="327152" cy="466794"/>
          </a:xfrm>
          <a:prstGeom prst="roundRect">
            <a:avLst>
              <a:gd name="adj" fmla="val 12735"/>
            </a:avLst>
          </a:prstGeom>
          <a:noFill/>
          <a:ln w="222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010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0" y="30849"/>
            <a:ext cx="9144000" cy="4666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¿Cómo funciona una celda electroquímica?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4" name="TextShape 2"/>
          <p:cNvSpPr txBox="1"/>
          <p:nvPr/>
        </p:nvSpPr>
        <p:spPr>
          <a:xfrm>
            <a:off x="1145159" y="4693266"/>
            <a:ext cx="6853212" cy="42528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1632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Water</a:t>
            </a:r>
            <a:r>
              <a:rPr lang="es-ES" sz="1632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s-ES" sz="1632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Splitting</a:t>
            </a:r>
            <a:r>
              <a:rPr lang="es-ES" sz="1632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es-ES" sz="1632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https://www.youtube.com/watch?v=HQ9Fhd7P_HA</a:t>
            </a:r>
            <a:endParaRPr lang="en-US" sz="3264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2" name="3_Water-Electrolysis">
            <a:hlinkClick r:id="" action="ppaction://media"/>
            <a:extLst>
              <a:ext uri="{FF2B5EF4-FFF2-40B4-BE49-F238E27FC236}">
                <a16:creationId xmlns:a16="http://schemas.microsoft.com/office/drawing/2014/main" id="{9091E343-1FD4-490E-A13E-04E6501D5E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7104" y="706098"/>
            <a:ext cx="7844354" cy="441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38443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6126732A-91F6-4AEA-ABB3-81C141E80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625" y="2347"/>
            <a:ext cx="2165086" cy="197819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A719AF3-0F0F-4351-A768-61324D54A5D7}"/>
              </a:ext>
            </a:extLst>
          </p:cNvPr>
          <p:cNvSpPr txBox="1"/>
          <p:nvPr/>
        </p:nvSpPr>
        <p:spPr>
          <a:xfrm>
            <a:off x="4239651" y="1948503"/>
            <a:ext cx="49182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Metano</a:t>
            </a:r>
          </a:p>
        </p:txBody>
      </p:sp>
      <p:pic>
        <p:nvPicPr>
          <p:cNvPr id="8" name="Immagine 7" descr="Immagine che contiene stufa, elettrodomestico, apparecchio, sedendo&#10;&#10;Descrizione generata con affidabilità molto elevata">
            <a:extLst>
              <a:ext uri="{FF2B5EF4-FFF2-40B4-BE49-F238E27FC236}">
                <a16:creationId xmlns:a16="http://schemas.microsoft.com/office/drawing/2014/main" id="{F2A9B5F4-C31F-4669-B054-4BB253E73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918" y="2710897"/>
            <a:ext cx="4000500" cy="1707522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55A7718-94ED-47F0-9215-EDE3FC244E1C}"/>
              </a:ext>
            </a:extLst>
          </p:cNvPr>
          <p:cNvSpPr txBox="1"/>
          <p:nvPr/>
        </p:nvSpPr>
        <p:spPr>
          <a:xfrm>
            <a:off x="4239651" y="4538909"/>
            <a:ext cx="49182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it-IT" sz="3200" dirty="0" err="1">
                <a:latin typeface="Arial" panose="020B0604020202020204" pitchFamily="34" charset="0"/>
                <a:cs typeface="Arial" panose="020B0604020202020204" pitchFamily="34" charset="0"/>
              </a:rPr>
              <a:t>cocinar</a:t>
            </a:r>
            <a:endParaRPr lang="it-IT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15" descr="fin.png">
            <a:extLst>
              <a:ext uri="{FF2B5EF4-FFF2-40B4-BE49-F238E27FC236}">
                <a16:creationId xmlns:a16="http://schemas.microsoft.com/office/drawing/2014/main" id="{FA61EC6E-F479-4FB2-949F-48D58E6D0DC8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2350838" y="2208676"/>
            <a:ext cx="1491639" cy="815981"/>
          </a:xfrm>
          <a:prstGeom prst="rect">
            <a:avLst/>
          </a:prstGeom>
          <a:ln>
            <a:noFill/>
          </a:ln>
        </p:spPr>
      </p:pic>
      <p:sp>
        <p:nvSpPr>
          <p:cNvPr id="11" name="TextShape 4">
            <a:extLst>
              <a:ext uri="{FF2B5EF4-FFF2-40B4-BE49-F238E27FC236}">
                <a16:creationId xmlns:a16="http://schemas.microsoft.com/office/drawing/2014/main" id="{C9DBCA1E-A2DE-4017-A2D8-7A3427393658}"/>
              </a:ext>
            </a:extLst>
          </p:cNvPr>
          <p:cNvSpPr txBox="1"/>
          <p:nvPr/>
        </p:nvSpPr>
        <p:spPr>
          <a:xfrm>
            <a:off x="2096005" y="1806097"/>
            <a:ext cx="2068454" cy="42617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Catalizador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Shape 5">
            <a:extLst>
              <a:ext uri="{FF2B5EF4-FFF2-40B4-BE49-F238E27FC236}">
                <a16:creationId xmlns:a16="http://schemas.microsoft.com/office/drawing/2014/main" id="{C1ABBF12-3845-4AAF-A9C2-C3F586E1BEB6}"/>
              </a:ext>
            </a:extLst>
          </p:cNvPr>
          <p:cNvSpPr txBox="1"/>
          <p:nvPr/>
        </p:nvSpPr>
        <p:spPr>
          <a:xfrm>
            <a:off x="-152227" y="3209141"/>
            <a:ext cx="2068454" cy="91940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Energía renovable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F46A527D-32E8-437D-8973-F07DE327556C}"/>
              </a:ext>
            </a:extLst>
          </p:cNvPr>
          <p:cNvSpPr/>
          <p:nvPr/>
        </p:nvSpPr>
        <p:spPr>
          <a:xfrm>
            <a:off x="267388" y="1587311"/>
            <a:ext cx="1086075" cy="551316"/>
          </a:xfrm>
          <a:custGeom>
            <a:avLst/>
            <a:gdLst/>
            <a:ahLst/>
            <a:cxnLst/>
            <a:rect l="0" t="0" r="r" b="b"/>
            <a:pathLst>
              <a:path w="4001" h="2031">
                <a:moveTo>
                  <a:pt x="2032" y="0"/>
                </a:moveTo>
                <a:cubicBezTo>
                  <a:pt x="3150" y="8"/>
                  <a:pt x="4000" y="445"/>
                  <a:pt x="4000" y="1015"/>
                </a:cubicBezTo>
                <a:cubicBezTo>
                  <a:pt x="4000" y="1590"/>
                  <a:pt x="3134" y="2030"/>
                  <a:pt x="2000" y="2030"/>
                </a:cubicBezTo>
                <a:cubicBezTo>
                  <a:pt x="866" y="2030"/>
                  <a:pt x="0" y="1590"/>
                  <a:pt x="0" y="1015"/>
                </a:cubicBezTo>
                <a:cubicBezTo>
                  <a:pt x="0" y="445"/>
                  <a:pt x="850" y="8"/>
                  <a:pt x="1968" y="0"/>
                </a:cubicBezTo>
                <a:lnTo>
                  <a:pt x="2032" y="0"/>
                </a:lnTo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Shape 9">
            <a:extLst>
              <a:ext uri="{FF2B5EF4-FFF2-40B4-BE49-F238E27FC236}">
                <a16:creationId xmlns:a16="http://schemas.microsoft.com/office/drawing/2014/main" id="{2DFCC105-8BF2-4959-BEC3-36E5CA9A3825}"/>
              </a:ext>
            </a:extLst>
          </p:cNvPr>
          <p:cNvSpPr txBox="1"/>
          <p:nvPr/>
        </p:nvSpPr>
        <p:spPr>
          <a:xfrm>
            <a:off x="380215" y="2030231"/>
            <a:ext cx="819782" cy="43079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Agua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Shape 9">
            <a:extLst>
              <a:ext uri="{FF2B5EF4-FFF2-40B4-BE49-F238E27FC236}">
                <a16:creationId xmlns:a16="http://schemas.microsoft.com/office/drawing/2014/main" id="{1C7DD219-D017-4817-991E-D1CBAF40E36A}"/>
              </a:ext>
            </a:extLst>
          </p:cNvPr>
          <p:cNvSpPr txBox="1"/>
          <p:nvPr/>
        </p:nvSpPr>
        <p:spPr>
          <a:xfrm>
            <a:off x="1276223" y="955807"/>
            <a:ext cx="819782" cy="43079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s-E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3200" spc="-1" baseline="-25000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Imagen 15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E8E27364-FCE7-4ED2-B73C-4AF8CD67CD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43" y="1001861"/>
            <a:ext cx="1091342" cy="430793"/>
          </a:xfrm>
          <a:prstGeom prst="rect">
            <a:avLst/>
          </a:prstGeom>
        </p:spPr>
      </p:pic>
      <p:pic>
        <p:nvPicPr>
          <p:cNvPr id="19" name="Imagen 18" descr="Logotipo&#10;&#10;Descripción generada automáticamente">
            <a:extLst>
              <a:ext uri="{FF2B5EF4-FFF2-40B4-BE49-F238E27FC236}">
                <a16:creationId xmlns:a16="http://schemas.microsoft.com/office/drawing/2014/main" id="{F185E9B6-92C6-494D-9A04-63B75CE8F7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84" y="2503168"/>
            <a:ext cx="1064214" cy="892942"/>
          </a:xfrm>
          <a:prstGeom prst="rect">
            <a:avLst/>
          </a:prstGeom>
        </p:spPr>
      </p:pic>
      <p:pic>
        <p:nvPicPr>
          <p:cNvPr id="17" name="Imagen 16" descr="Imagen que contiene interior, tabla, escritorio, par&#10;&#10;Descripción generada automáticamente">
            <a:extLst>
              <a:ext uri="{FF2B5EF4-FFF2-40B4-BE49-F238E27FC236}">
                <a16:creationId xmlns:a16="http://schemas.microsoft.com/office/drawing/2014/main" id="{132FED23-CCA7-4B69-8148-CA877AEB93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6298" y="3209141"/>
            <a:ext cx="1399355" cy="1050338"/>
          </a:xfrm>
          <a:prstGeom prst="ellipse">
            <a:avLst/>
          </a:prstGeom>
        </p:spPr>
      </p:pic>
      <p:pic>
        <p:nvPicPr>
          <p:cNvPr id="18" name="Imagen 17" descr="Forma&#10;&#10;Descripción generada automáticamente">
            <a:extLst>
              <a:ext uri="{FF2B5EF4-FFF2-40B4-BE49-F238E27FC236}">
                <a16:creationId xmlns:a16="http://schemas.microsoft.com/office/drawing/2014/main" id="{4DD3B555-E37B-45E5-9424-D92DE0908AA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2613895" y="3254187"/>
            <a:ext cx="938340" cy="93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5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8732E04-F606-49A1-89F6-6DA1A04A38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2" t="19731" r="7107" b="5935"/>
          <a:stretch/>
        </p:blipFill>
        <p:spPr>
          <a:xfrm>
            <a:off x="0" y="486136"/>
            <a:ext cx="9144000" cy="4178461"/>
          </a:xfrm>
          <a:prstGeom prst="rect">
            <a:avLst/>
          </a:prstGeom>
        </p:spPr>
      </p:pic>
      <p:pic>
        <p:nvPicPr>
          <p:cNvPr id="11" name="Imagen 10" descr="Hombre parado enfrente de una ventana&#10;&#10;Descripción generada automáticamente con confianza media">
            <a:extLst>
              <a:ext uri="{FF2B5EF4-FFF2-40B4-BE49-F238E27FC236}">
                <a16:creationId xmlns:a16="http://schemas.microsoft.com/office/drawing/2014/main" id="{06448DD6-B33C-45F6-9BDD-6B8A7E352F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55" t="15800" r="20584" b="24085"/>
          <a:stretch/>
        </p:blipFill>
        <p:spPr>
          <a:xfrm>
            <a:off x="7922042" y="594735"/>
            <a:ext cx="530703" cy="732652"/>
          </a:xfrm>
          <a:prstGeom prst="ellipse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F4C048EF-85D7-4E79-A7C8-B64C74AAB183}"/>
              </a:ext>
            </a:extLst>
          </p:cNvPr>
          <p:cNvSpPr txBox="1"/>
          <p:nvPr/>
        </p:nvSpPr>
        <p:spPr>
          <a:xfrm>
            <a:off x="8236918" y="1097234"/>
            <a:ext cx="8483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Hoy</a:t>
            </a:r>
            <a:r>
              <a:rPr lang="en-US" sz="4000" dirty="0"/>
              <a:t> </a:t>
            </a:r>
          </a:p>
        </p:txBody>
      </p:sp>
      <p:pic>
        <p:nvPicPr>
          <p:cNvPr id="14" name="Immagine 4">
            <a:extLst>
              <a:ext uri="{FF2B5EF4-FFF2-40B4-BE49-F238E27FC236}">
                <a16:creationId xmlns:a16="http://schemas.microsoft.com/office/drawing/2014/main" id="{559EBE21-DEB4-45F8-AD84-F35897DAFE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987" t="4003" r="5102" b="5986"/>
          <a:stretch/>
        </p:blipFill>
        <p:spPr>
          <a:xfrm>
            <a:off x="220875" y="2814017"/>
            <a:ext cx="675470" cy="578484"/>
          </a:xfrm>
          <a:prstGeom prst="roundRect">
            <a:avLst/>
          </a:prstGeom>
          <a:ln>
            <a:noFill/>
          </a:ln>
        </p:spPr>
      </p:pic>
      <p:pic>
        <p:nvPicPr>
          <p:cNvPr id="15" name="Imagen 14" descr="Hombre parado enfrente de una ventana&#10;&#10;Descripción generada automáticamente con confianza media">
            <a:extLst>
              <a:ext uri="{FF2B5EF4-FFF2-40B4-BE49-F238E27FC236}">
                <a16:creationId xmlns:a16="http://schemas.microsoft.com/office/drawing/2014/main" id="{B56A5C15-AF5A-4B48-AC89-FDD1F89F78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55" t="15800" r="20584" b="24085"/>
          <a:stretch/>
        </p:blipFill>
        <p:spPr>
          <a:xfrm>
            <a:off x="1013824" y="2659849"/>
            <a:ext cx="530703" cy="732652"/>
          </a:xfrm>
          <a:prstGeom prst="ellipse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340FAC29-30DB-4A4F-A002-C19925C0378A}"/>
              </a:ext>
            </a:extLst>
          </p:cNvPr>
          <p:cNvSpPr txBox="1"/>
          <p:nvPr/>
        </p:nvSpPr>
        <p:spPr>
          <a:xfrm>
            <a:off x="664231" y="3613050"/>
            <a:ext cx="332593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Los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otros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días 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(¡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excepto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finde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!)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CE896B2-B18C-4F3A-88AF-04B481ECD62F}"/>
              </a:ext>
            </a:extLst>
          </p:cNvPr>
          <p:cNvSpPr txBox="1"/>
          <p:nvPr/>
        </p:nvSpPr>
        <p:spPr>
          <a:xfrm>
            <a:off x="0" y="4712583"/>
            <a:ext cx="4664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https://www.iciq.org</a:t>
            </a:r>
            <a:r>
              <a:rPr lang="en-US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24491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>
            <a:extLst>
              <a:ext uri="{FF2B5EF4-FFF2-40B4-BE49-F238E27FC236}">
                <a16:creationId xmlns:a16="http://schemas.microsoft.com/office/drawing/2014/main" id="{690BE014-162B-4B4A-84F7-90A9D64413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334" y="0"/>
            <a:ext cx="1673210" cy="1818861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B2F58EE4-EAB0-4E8F-BD27-1CB7D936BAF8}"/>
              </a:ext>
            </a:extLst>
          </p:cNvPr>
          <p:cNvSpPr/>
          <p:nvPr/>
        </p:nvSpPr>
        <p:spPr>
          <a:xfrm>
            <a:off x="4228568" y="1905218"/>
            <a:ext cx="4915432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3200" dirty="0" err="1">
                <a:latin typeface="Arial" panose="020B0604020202020204" pitchFamily="34" charset="0"/>
                <a:cs typeface="Arial" panose="020B0604020202020204" pitchFamily="34" charset="0"/>
              </a:rPr>
              <a:t>Ácido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3200" dirty="0" err="1">
                <a:latin typeface="Arial" panose="020B0604020202020204" pitchFamily="34" charset="0"/>
                <a:cs typeface="Arial" panose="020B0604020202020204" pitchFamily="34" charset="0"/>
              </a:rPr>
              <a:t>fórmico</a:t>
            </a:r>
            <a:endParaRPr lang="it-IT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magine 3" descr="Immagine che contiene interni, cibo, pepe&#10;&#10;Descrizione generata con affidabilità elevata">
            <a:extLst>
              <a:ext uri="{FF2B5EF4-FFF2-40B4-BE49-F238E27FC236}">
                <a16:creationId xmlns:a16="http://schemas.microsoft.com/office/drawing/2014/main" id="{A3CCBF07-EF85-47B8-9871-5D4F6FBD5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163" y="2545916"/>
            <a:ext cx="4457553" cy="200685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57660AA-B76C-43FB-BDE7-1771ACA0D1AD}"/>
              </a:ext>
            </a:extLst>
          </p:cNvPr>
          <p:cNvSpPr txBox="1"/>
          <p:nvPr/>
        </p:nvSpPr>
        <p:spPr>
          <a:xfrm>
            <a:off x="4228567" y="4520253"/>
            <a:ext cx="49292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tintura de </a:t>
            </a:r>
            <a:r>
              <a:rPr lang="it-IT" sz="3200" dirty="0" err="1">
                <a:latin typeface="Arial" panose="020B0604020202020204" pitchFamily="34" charset="0"/>
                <a:cs typeface="Arial" panose="020B0604020202020204" pitchFamily="34" charset="0"/>
              </a:rPr>
              <a:t>ropa</a:t>
            </a:r>
            <a:endParaRPr lang="it-IT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15" descr="fin.png">
            <a:extLst>
              <a:ext uri="{FF2B5EF4-FFF2-40B4-BE49-F238E27FC236}">
                <a16:creationId xmlns:a16="http://schemas.microsoft.com/office/drawing/2014/main" id="{9970AA23-5BEB-4FC7-9CCB-7E85E2702135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2350838" y="2208676"/>
            <a:ext cx="1491639" cy="815981"/>
          </a:xfrm>
          <a:prstGeom prst="rect">
            <a:avLst/>
          </a:prstGeom>
          <a:ln>
            <a:noFill/>
          </a:ln>
        </p:spPr>
      </p:pic>
      <p:sp>
        <p:nvSpPr>
          <p:cNvPr id="9" name="TextShape 4">
            <a:extLst>
              <a:ext uri="{FF2B5EF4-FFF2-40B4-BE49-F238E27FC236}">
                <a16:creationId xmlns:a16="http://schemas.microsoft.com/office/drawing/2014/main" id="{FA2A2F7F-9268-4245-BFDA-19532379D73D}"/>
              </a:ext>
            </a:extLst>
          </p:cNvPr>
          <p:cNvSpPr txBox="1"/>
          <p:nvPr/>
        </p:nvSpPr>
        <p:spPr>
          <a:xfrm>
            <a:off x="2096005" y="1806097"/>
            <a:ext cx="2068454" cy="42617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Catalizador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Shape 5">
            <a:extLst>
              <a:ext uri="{FF2B5EF4-FFF2-40B4-BE49-F238E27FC236}">
                <a16:creationId xmlns:a16="http://schemas.microsoft.com/office/drawing/2014/main" id="{72FF5BF9-FF7A-4FD9-9482-21332BE14A82}"/>
              </a:ext>
            </a:extLst>
          </p:cNvPr>
          <p:cNvSpPr txBox="1"/>
          <p:nvPr/>
        </p:nvSpPr>
        <p:spPr>
          <a:xfrm>
            <a:off x="-152227" y="3209141"/>
            <a:ext cx="2068454" cy="91940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Energía renovable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FFE6733E-F73D-49A5-BC8D-4852CB9C8430}"/>
              </a:ext>
            </a:extLst>
          </p:cNvPr>
          <p:cNvSpPr/>
          <p:nvPr/>
        </p:nvSpPr>
        <p:spPr>
          <a:xfrm>
            <a:off x="267388" y="1587311"/>
            <a:ext cx="1086075" cy="551316"/>
          </a:xfrm>
          <a:custGeom>
            <a:avLst/>
            <a:gdLst/>
            <a:ahLst/>
            <a:cxnLst/>
            <a:rect l="0" t="0" r="r" b="b"/>
            <a:pathLst>
              <a:path w="4001" h="2031">
                <a:moveTo>
                  <a:pt x="2032" y="0"/>
                </a:moveTo>
                <a:cubicBezTo>
                  <a:pt x="3150" y="8"/>
                  <a:pt x="4000" y="445"/>
                  <a:pt x="4000" y="1015"/>
                </a:cubicBezTo>
                <a:cubicBezTo>
                  <a:pt x="4000" y="1590"/>
                  <a:pt x="3134" y="2030"/>
                  <a:pt x="2000" y="2030"/>
                </a:cubicBezTo>
                <a:cubicBezTo>
                  <a:pt x="866" y="2030"/>
                  <a:pt x="0" y="1590"/>
                  <a:pt x="0" y="1015"/>
                </a:cubicBezTo>
                <a:cubicBezTo>
                  <a:pt x="0" y="445"/>
                  <a:pt x="850" y="8"/>
                  <a:pt x="1968" y="0"/>
                </a:cubicBezTo>
                <a:lnTo>
                  <a:pt x="2032" y="0"/>
                </a:lnTo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Shape 9">
            <a:extLst>
              <a:ext uri="{FF2B5EF4-FFF2-40B4-BE49-F238E27FC236}">
                <a16:creationId xmlns:a16="http://schemas.microsoft.com/office/drawing/2014/main" id="{36392C0E-1F78-4A12-B040-A947FCEE6812}"/>
              </a:ext>
            </a:extLst>
          </p:cNvPr>
          <p:cNvSpPr txBox="1"/>
          <p:nvPr/>
        </p:nvSpPr>
        <p:spPr>
          <a:xfrm>
            <a:off x="380215" y="2030231"/>
            <a:ext cx="819782" cy="43079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Agua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Shape 9">
            <a:extLst>
              <a:ext uri="{FF2B5EF4-FFF2-40B4-BE49-F238E27FC236}">
                <a16:creationId xmlns:a16="http://schemas.microsoft.com/office/drawing/2014/main" id="{21826A43-1D57-47D1-AD84-64C6FB386D70}"/>
              </a:ext>
            </a:extLst>
          </p:cNvPr>
          <p:cNvSpPr txBox="1"/>
          <p:nvPr/>
        </p:nvSpPr>
        <p:spPr>
          <a:xfrm>
            <a:off x="1276223" y="955807"/>
            <a:ext cx="819782" cy="43079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s-E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2400" spc="-1" baseline="-25000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Imagen 13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F6EAC0B0-5F43-40C1-8519-58E5741029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43" y="1001861"/>
            <a:ext cx="1091342" cy="430793"/>
          </a:xfrm>
          <a:prstGeom prst="rect">
            <a:avLst/>
          </a:prstGeom>
        </p:spPr>
      </p:pic>
      <p:pic>
        <p:nvPicPr>
          <p:cNvPr id="15" name="Imagen 14" descr="Logotipo&#10;&#10;Descripción generada automáticamente">
            <a:extLst>
              <a:ext uri="{FF2B5EF4-FFF2-40B4-BE49-F238E27FC236}">
                <a16:creationId xmlns:a16="http://schemas.microsoft.com/office/drawing/2014/main" id="{E627DACA-8BB8-4F5E-8C1D-234EE2E376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84" y="2503168"/>
            <a:ext cx="1064214" cy="892942"/>
          </a:xfrm>
          <a:prstGeom prst="rect">
            <a:avLst/>
          </a:prstGeom>
        </p:spPr>
      </p:pic>
      <p:pic>
        <p:nvPicPr>
          <p:cNvPr id="17" name="Imagen 16" descr="Imagen que contiene interior, tabla, escritorio, par&#10;&#10;Descripción generada automáticamente">
            <a:extLst>
              <a:ext uri="{FF2B5EF4-FFF2-40B4-BE49-F238E27FC236}">
                <a16:creationId xmlns:a16="http://schemas.microsoft.com/office/drawing/2014/main" id="{182206D6-2C2E-41C6-B382-4156395095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6298" y="3209141"/>
            <a:ext cx="1399355" cy="1050338"/>
          </a:xfrm>
          <a:prstGeom prst="ellipse">
            <a:avLst/>
          </a:prstGeom>
        </p:spPr>
      </p:pic>
      <p:pic>
        <p:nvPicPr>
          <p:cNvPr id="18" name="Imagen 17" descr="Forma&#10;&#10;Descripción generada automáticamente">
            <a:extLst>
              <a:ext uri="{FF2B5EF4-FFF2-40B4-BE49-F238E27FC236}">
                <a16:creationId xmlns:a16="http://schemas.microsoft.com/office/drawing/2014/main" id="{9AEF03AA-2FF3-4615-ADC8-A92ABC23C62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2613895" y="3254187"/>
            <a:ext cx="938340" cy="93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53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D2B24438-EACC-4065-A4A4-A4DAA9116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552" y="16496"/>
            <a:ext cx="2457450" cy="2024566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E66E2E1-060D-4218-8F86-A28387476A7B}"/>
              </a:ext>
            </a:extLst>
          </p:cNvPr>
          <p:cNvSpPr txBox="1"/>
          <p:nvPr/>
        </p:nvSpPr>
        <p:spPr>
          <a:xfrm>
            <a:off x="4228569" y="2024566"/>
            <a:ext cx="4915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 err="1">
                <a:latin typeface="Arial" panose="020B0604020202020204" pitchFamily="34" charset="0"/>
                <a:cs typeface="Arial" panose="020B0604020202020204" pitchFamily="34" charset="0"/>
              </a:rPr>
              <a:t>Etileno</a:t>
            </a:r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 descr="Immagine che contiene interni, sedendo, tavolo, nero&#10;&#10;Descrizione generata con affidabilità elevata">
            <a:extLst>
              <a:ext uri="{FF2B5EF4-FFF2-40B4-BE49-F238E27FC236}">
                <a16:creationId xmlns:a16="http://schemas.microsoft.com/office/drawing/2014/main" id="{7E13C33B-359F-43A1-AC1B-8D0E9481AA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053" y="3063928"/>
            <a:ext cx="2266766" cy="968647"/>
          </a:xfrm>
          <a:prstGeom prst="rect">
            <a:avLst/>
          </a:prstGeom>
        </p:spPr>
      </p:pic>
      <p:pic>
        <p:nvPicPr>
          <p:cNvPr id="9" name="Immagine 8" descr="Immagine che contiene interni, parete&#10;&#10;Descrizione generata con affidabilità molto elevata">
            <a:extLst>
              <a:ext uri="{FF2B5EF4-FFF2-40B4-BE49-F238E27FC236}">
                <a16:creationId xmlns:a16="http://schemas.microsoft.com/office/drawing/2014/main" id="{DA668CC2-E2FC-41AE-9E1C-DD4FEC2B0B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506" y="2796899"/>
            <a:ext cx="1635919" cy="1578769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9873B05-D27A-415B-9F94-9B97B496B302}"/>
              </a:ext>
            </a:extLst>
          </p:cNvPr>
          <p:cNvSpPr txBox="1"/>
          <p:nvPr/>
        </p:nvSpPr>
        <p:spPr>
          <a:xfrm>
            <a:off x="4228569" y="4544461"/>
            <a:ext cx="4915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>
                <a:latin typeface="Arial" panose="020B0604020202020204" pitchFamily="34" charset="0"/>
                <a:cs typeface="Arial" panose="020B0604020202020204" pitchFamily="34" charset="0"/>
              </a:rPr>
              <a:t>Polietileno</a:t>
            </a:r>
          </a:p>
        </p:txBody>
      </p:sp>
      <p:pic>
        <p:nvPicPr>
          <p:cNvPr id="8" name="Picture 15" descr="fin.png">
            <a:extLst>
              <a:ext uri="{FF2B5EF4-FFF2-40B4-BE49-F238E27FC236}">
                <a16:creationId xmlns:a16="http://schemas.microsoft.com/office/drawing/2014/main" id="{42B307C4-3DB5-4784-AA74-529325CA0D63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2350838" y="2208676"/>
            <a:ext cx="1491639" cy="815981"/>
          </a:xfrm>
          <a:prstGeom prst="rect">
            <a:avLst/>
          </a:prstGeom>
          <a:ln>
            <a:noFill/>
          </a:ln>
        </p:spPr>
      </p:pic>
      <p:sp>
        <p:nvSpPr>
          <p:cNvPr id="11" name="TextShape 4">
            <a:extLst>
              <a:ext uri="{FF2B5EF4-FFF2-40B4-BE49-F238E27FC236}">
                <a16:creationId xmlns:a16="http://schemas.microsoft.com/office/drawing/2014/main" id="{AE631B0F-0663-4D50-9CF8-C9E3BAC94286}"/>
              </a:ext>
            </a:extLst>
          </p:cNvPr>
          <p:cNvSpPr txBox="1"/>
          <p:nvPr/>
        </p:nvSpPr>
        <p:spPr>
          <a:xfrm>
            <a:off x="2096005" y="1806097"/>
            <a:ext cx="2068454" cy="42617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Catalizador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Shape 5">
            <a:extLst>
              <a:ext uri="{FF2B5EF4-FFF2-40B4-BE49-F238E27FC236}">
                <a16:creationId xmlns:a16="http://schemas.microsoft.com/office/drawing/2014/main" id="{EDAD8BE0-1127-467D-BD8F-6CB60FD24E1F}"/>
              </a:ext>
            </a:extLst>
          </p:cNvPr>
          <p:cNvSpPr txBox="1"/>
          <p:nvPr/>
        </p:nvSpPr>
        <p:spPr>
          <a:xfrm>
            <a:off x="-152227" y="3209141"/>
            <a:ext cx="2068454" cy="91940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Energía renovable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reeform 8">
            <a:extLst>
              <a:ext uri="{FF2B5EF4-FFF2-40B4-BE49-F238E27FC236}">
                <a16:creationId xmlns:a16="http://schemas.microsoft.com/office/drawing/2014/main" id="{4B734C23-AF3C-4571-9E8A-E892CB2C25E0}"/>
              </a:ext>
            </a:extLst>
          </p:cNvPr>
          <p:cNvSpPr/>
          <p:nvPr/>
        </p:nvSpPr>
        <p:spPr>
          <a:xfrm>
            <a:off x="267388" y="1587311"/>
            <a:ext cx="1086075" cy="551316"/>
          </a:xfrm>
          <a:custGeom>
            <a:avLst/>
            <a:gdLst/>
            <a:ahLst/>
            <a:cxnLst/>
            <a:rect l="0" t="0" r="r" b="b"/>
            <a:pathLst>
              <a:path w="4001" h="2031">
                <a:moveTo>
                  <a:pt x="2032" y="0"/>
                </a:moveTo>
                <a:cubicBezTo>
                  <a:pt x="3150" y="8"/>
                  <a:pt x="4000" y="445"/>
                  <a:pt x="4000" y="1015"/>
                </a:cubicBezTo>
                <a:cubicBezTo>
                  <a:pt x="4000" y="1590"/>
                  <a:pt x="3134" y="2030"/>
                  <a:pt x="2000" y="2030"/>
                </a:cubicBezTo>
                <a:cubicBezTo>
                  <a:pt x="866" y="2030"/>
                  <a:pt x="0" y="1590"/>
                  <a:pt x="0" y="1015"/>
                </a:cubicBezTo>
                <a:cubicBezTo>
                  <a:pt x="0" y="445"/>
                  <a:pt x="850" y="8"/>
                  <a:pt x="1968" y="0"/>
                </a:cubicBezTo>
                <a:lnTo>
                  <a:pt x="2032" y="0"/>
                </a:lnTo>
              </a:path>
            </a:pathLst>
          </a:custGeom>
          <a:blipFill>
            <a:blip r:embed="rId6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Shape 9">
            <a:extLst>
              <a:ext uri="{FF2B5EF4-FFF2-40B4-BE49-F238E27FC236}">
                <a16:creationId xmlns:a16="http://schemas.microsoft.com/office/drawing/2014/main" id="{08DEE15E-F1D7-47B6-A074-7C474E93F119}"/>
              </a:ext>
            </a:extLst>
          </p:cNvPr>
          <p:cNvSpPr txBox="1"/>
          <p:nvPr/>
        </p:nvSpPr>
        <p:spPr>
          <a:xfrm>
            <a:off x="380215" y="2030231"/>
            <a:ext cx="819782" cy="43079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Agua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Shape 9">
            <a:extLst>
              <a:ext uri="{FF2B5EF4-FFF2-40B4-BE49-F238E27FC236}">
                <a16:creationId xmlns:a16="http://schemas.microsoft.com/office/drawing/2014/main" id="{83A91A7C-9599-402D-930F-B76BAE839AEF}"/>
              </a:ext>
            </a:extLst>
          </p:cNvPr>
          <p:cNvSpPr txBox="1"/>
          <p:nvPr/>
        </p:nvSpPr>
        <p:spPr>
          <a:xfrm>
            <a:off x="1276223" y="955807"/>
            <a:ext cx="819782" cy="43079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s-E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2400" spc="-1" baseline="-25000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Imagen 17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DDF0C3A1-2F51-4ECE-B981-31F48B018A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43" y="1001861"/>
            <a:ext cx="1091342" cy="430793"/>
          </a:xfrm>
          <a:prstGeom prst="rect">
            <a:avLst/>
          </a:prstGeom>
        </p:spPr>
      </p:pic>
      <p:pic>
        <p:nvPicPr>
          <p:cNvPr id="19" name="Imagen 18" descr="Logotipo&#10;&#10;Descripción generada automáticamente">
            <a:extLst>
              <a:ext uri="{FF2B5EF4-FFF2-40B4-BE49-F238E27FC236}">
                <a16:creationId xmlns:a16="http://schemas.microsoft.com/office/drawing/2014/main" id="{A9F155E4-3616-4C18-9AC0-D1B2789E59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84" y="2503168"/>
            <a:ext cx="1064214" cy="892942"/>
          </a:xfrm>
          <a:prstGeom prst="rect">
            <a:avLst/>
          </a:prstGeom>
        </p:spPr>
      </p:pic>
      <p:pic>
        <p:nvPicPr>
          <p:cNvPr id="20" name="Imagen 19" descr="Imagen que contiene interior, tabla, escritorio, par&#10;&#10;Descripción generada automáticamente">
            <a:extLst>
              <a:ext uri="{FF2B5EF4-FFF2-40B4-BE49-F238E27FC236}">
                <a16:creationId xmlns:a16="http://schemas.microsoft.com/office/drawing/2014/main" id="{71C48C42-3D73-48D1-A740-DCBC37CCDB2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96298" y="3209141"/>
            <a:ext cx="1399355" cy="1050338"/>
          </a:xfrm>
          <a:prstGeom prst="ellipse">
            <a:avLst/>
          </a:prstGeom>
        </p:spPr>
      </p:pic>
      <p:pic>
        <p:nvPicPr>
          <p:cNvPr id="21" name="Imagen 20" descr="Forma&#10;&#10;Descripción generada automáticamente">
            <a:extLst>
              <a:ext uri="{FF2B5EF4-FFF2-40B4-BE49-F238E27FC236}">
                <a16:creationId xmlns:a16="http://schemas.microsoft.com/office/drawing/2014/main" id="{D9F6C157-6788-4AB0-ADC4-1867715007F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2613895" y="3254187"/>
            <a:ext cx="938340" cy="93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96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>
            <a:extLst>
              <a:ext uri="{FF2B5EF4-FFF2-40B4-BE49-F238E27FC236}">
                <a16:creationId xmlns:a16="http://schemas.microsoft.com/office/drawing/2014/main" id="{C379140E-B5D0-47D7-AD5C-AEE36121B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6787" y="0"/>
            <a:ext cx="2866204" cy="2091067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C846C0B-E857-4546-81C2-D72BE0C8FC49}"/>
              </a:ext>
            </a:extLst>
          </p:cNvPr>
          <p:cNvSpPr txBox="1"/>
          <p:nvPr/>
        </p:nvSpPr>
        <p:spPr>
          <a:xfrm>
            <a:off x="4228569" y="2091067"/>
            <a:ext cx="491543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 err="1">
                <a:latin typeface="Arial" panose="020B0604020202020204" pitchFamily="34" charset="0"/>
                <a:cs typeface="Arial" panose="020B0604020202020204" pitchFamily="34" charset="0"/>
              </a:rPr>
              <a:t>Etanol</a:t>
            </a:r>
            <a:endParaRPr lang="it-IT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 descr="Immagine che contiene toeletta&#10;&#10;Descrizione generata con affidabilità elevata">
            <a:extLst>
              <a:ext uri="{FF2B5EF4-FFF2-40B4-BE49-F238E27FC236}">
                <a16:creationId xmlns:a16="http://schemas.microsoft.com/office/drawing/2014/main" id="{1656DDCA-F1B5-491D-9E49-F63B99169A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625" y="2166906"/>
            <a:ext cx="1335881" cy="1928813"/>
          </a:xfrm>
          <a:prstGeom prst="rect">
            <a:avLst/>
          </a:prstGeom>
        </p:spPr>
      </p:pic>
      <p:pic>
        <p:nvPicPr>
          <p:cNvPr id="4" name="Immagine 3" descr="Immagine che contiene toeletta&#10;&#10;Descrizione generata con affidabilità molto elevata">
            <a:extLst>
              <a:ext uri="{FF2B5EF4-FFF2-40B4-BE49-F238E27FC236}">
                <a16:creationId xmlns:a16="http://schemas.microsoft.com/office/drawing/2014/main" id="{2D5D3CFA-DDDF-48E6-A347-23324F77A5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900" y="2890315"/>
            <a:ext cx="1640252" cy="918541"/>
          </a:xfrm>
          <a:prstGeom prst="rect">
            <a:avLst/>
          </a:prstGeom>
        </p:spPr>
      </p:pic>
      <p:pic>
        <p:nvPicPr>
          <p:cNvPr id="8" name="Immagine 7" descr="Immagine che contiene vino, tavolo, interni, dilegno&#10;&#10;Descrizione generata con affidabilità molto elevata">
            <a:extLst>
              <a:ext uri="{FF2B5EF4-FFF2-40B4-BE49-F238E27FC236}">
                <a16:creationId xmlns:a16="http://schemas.microsoft.com/office/drawing/2014/main" id="{704F600C-C17E-4268-A0AC-6222E65022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004" y="2647589"/>
            <a:ext cx="1798046" cy="1348535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83B074E-C74D-4BDE-B16F-283598ADCB8B}"/>
              </a:ext>
            </a:extLst>
          </p:cNvPr>
          <p:cNvSpPr txBox="1"/>
          <p:nvPr/>
        </p:nvSpPr>
        <p:spPr>
          <a:xfrm>
            <a:off x="4228569" y="3996124"/>
            <a:ext cx="49154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alcohol </a:t>
            </a:r>
            <a:r>
              <a:rPr lang="it-IT" sz="3200" dirty="0" err="1">
                <a:latin typeface="Arial" panose="020B0604020202020204" pitchFamily="34" charset="0"/>
                <a:cs typeface="Arial" panose="020B0604020202020204" pitchFamily="34" charset="0"/>
              </a:rPr>
              <a:t>etílico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it-IT" sz="3200" dirty="0" err="1">
                <a:latin typeface="Arial" panose="020B0604020202020204" pitchFamily="34" charset="0"/>
                <a:cs typeface="Arial" panose="020B0604020202020204" pitchFamily="34" charset="0"/>
              </a:rPr>
              <a:t>fragancia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, vino</a:t>
            </a:r>
          </a:p>
        </p:txBody>
      </p:sp>
      <p:pic>
        <p:nvPicPr>
          <p:cNvPr id="9" name="Picture 15" descr="fin.png">
            <a:extLst>
              <a:ext uri="{FF2B5EF4-FFF2-40B4-BE49-F238E27FC236}">
                <a16:creationId xmlns:a16="http://schemas.microsoft.com/office/drawing/2014/main" id="{BB31BFC0-506F-4CBA-BBC5-4C2B69B3D08E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2350838" y="2208676"/>
            <a:ext cx="1491639" cy="815981"/>
          </a:xfrm>
          <a:prstGeom prst="rect">
            <a:avLst/>
          </a:prstGeom>
          <a:ln>
            <a:noFill/>
          </a:ln>
        </p:spPr>
      </p:pic>
      <p:sp>
        <p:nvSpPr>
          <p:cNvPr id="12" name="TextShape 4">
            <a:extLst>
              <a:ext uri="{FF2B5EF4-FFF2-40B4-BE49-F238E27FC236}">
                <a16:creationId xmlns:a16="http://schemas.microsoft.com/office/drawing/2014/main" id="{92FCD852-D156-4775-B0D3-BA0F6589838F}"/>
              </a:ext>
            </a:extLst>
          </p:cNvPr>
          <p:cNvSpPr txBox="1"/>
          <p:nvPr/>
        </p:nvSpPr>
        <p:spPr>
          <a:xfrm>
            <a:off x="2096005" y="1806097"/>
            <a:ext cx="2068454" cy="42617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Catalizador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Shape 5">
            <a:extLst>
              <a:ext uri="{FF2B5EF4-FFF2-40B4-BE49-F238E27FC236}">
                <a16:creationId xmlns:a16="http://schemas.microsoft.com/office/drawing/2014/main" id="{609843FA-411F-414A-8491-D267CABAAFA5}"/>
              </a:ext>
            </a:extLst>
          </p:cNvPr>
          <p:cNvSpPr txBox="1"/>
          <p:nvPr/>
        </p:nvSpPr>
        <p:spPr>
          <a:xfrm>
            <a:off x="-152227" y="3209141"/>
            <a:ext cx="2068454" cy="91940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Energía renovable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reeform 8">
            <a:extLst>
              <a:ext uri="{FF2B5EF4-FFF2-40B4-BE49-F238E27FC236}">
                <a16:creationId xmlns:a16="http://schemas.microsoft.com/office/drawing/2014/main" id="{316BF679-2BE3-41A2-9752-00F4EE4C7BED}"/>
              </a:ext>
            </a:extLst>
          </p:cNvPr>
          <p:cNvSpPr/>
          <p:nvPr/>
        </p:nvSpPr>
        <p:spPr>
          <a:xfrm>
            <a:off x="267388" y="1587311"/>
            <a:ext cx="1086075" cy="551316"/>
          </a:xfrm>
          <a:custGeom>
            <a:avLst/>
            <a:gdLst/>
            <a:ahLst/>
            <a:cxnLst/>
            <a:rect l="0" t="0" r="r" b="b"/>
            <a:pathLst>
              <a:path w="4001" h="2031">
                <a:moveTo>
                  <a:pt x="2032" y="0"/>
                </a:moveTo>
                <a:cubicBezTo>
                  <a:pt x="3150" y="8"/>
                  <a:pt x="4000" y="445"/>
                  <a:pt x="4000" y="1015"/>
                </a:cubicBezTo>
                <a:cubicBezTo>
                  <a:pt x="4000" y="1590"/>
                  <a:pt x="3134" y="2030"/>
                  <a:pt x="2000" y="2030"/>
                </a:cubicBezTo>
                <a:cubicBezTo>
                  <a:pt x="866" y="2030"/>
                  <a:pt x="0" y="1590"/>
                  <a:pt x="0" y="1015"/>
                </a:cubicBezTo>
                <a:cubicBezTo>
                  <a:pt x="0" y="445"/>
                  <a:pt x="850" y="8"/>
                  <a:pt x="1968" y="0"/>
                </a:cubicBezTo>
                <a:lnTo>
                  <a:pt x="2032" y="0"/>
                </a:lnTo>
              </a:path>
            </a:pathLst>
          </a:custGeom>
          <a:blipFill>
            <a:blip r:embed="rId7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Shape 9">
            <a:extLst>
              <a:ext uri="{FF2B5EF4-FFF2-40B4-BE49-F238E27FC236}">
                <a16:creationId xmlns:a16="http://schemas.microsoft.com/office/drawing/2014/main" id="{507D7FE7-3C98-4281-BC79-D49E040E8C90}"/>
              </a:ext>
            </a:extLst>
          </p:cNvPr>
          <p:cNvSpPr txBox="1"/>
          <p:nvPr/>
        </p:nvSpPr>
        <p:spPr>
          <a:xfrm>
            <a:off x="380215" y="2030231"/>
            <a:ext cx="819782" cy="43079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Agua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Shape 9">
            <a:extLst>
              <a:ext uri="{FF2B5EF4-FFF2-40B4-BE49-F238E27FC236}">
                <a16:creationId xmlns:a16="http://schemas.microsoft.com/office/drawing/2014/main" id="{B936E313-19FF-41F4-BAFC-8383BF760073}"/>
              </a:ext>
            </a:extLst>
          </p:cNvPr>
          <p:cNvSpPr txBox="1"/>
          <p:nvPr/>
        </p:nvSpPr>
        <p:spPr>
          <a:xfrm>
            <a:off x="1276223" y="955807"/>
            <a:ext cx="819782" cy="43079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s-E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2400" spc="-1" baseline="-25000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Imagen 17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02CFDCF2-2AB5-4224-B440-01CEB0E72EC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43" y="1001861"/>
            <a:ext cx="1091342" cy="430793"/>
          </a:xfrm>
          <a:prstGeom prst="rect">
            <a:avLst/>
          </a:prstGeom>
        </p:spPr>
      </p:pic>
      <p:pic>
        <p:nvPicPr>
          <p:cNvPr id="19" name="Imagen 18" descr="Logotipo&#10;&#10;Descripción generada automáticamente">
            <a:extLst>
              <a:ext uri="{FF2B5EF4-FFF2-40B4-BE49-F238E27FC236}">
                <a16:creationId xmlns:a16="http://schemas.microsoft.com/office/drawing/2014/main" id="{2E564B79-E012-4263-AB8E-D1B8DAC812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84" y="2503168"/>
            <a:ext cx="1064214" cy="892942"/>
          </a:xfrm>
          <a:prstGeom prst="rect">
            <a:avLst/>
          </a:prstGeom>
        </p:spPr>
      </p:pic>
      <p:pic>
        <p:nvPicPr>
          <p:cNvPr id="20" name="Imagen 19" descr="Imagen que contiene interior, tabla, escritorio, par&#10;&#10;Descripción generada automáticamente">
            <a:extLst>
              <a:ext uri="{FF2B5EF4-FFF2-40B4-BE49-F238E27FC236}">
                <a16:creationId xmlns:a16="http://schemas.microsoft.com/office/drawing/2014/main" id="{CB2D81B8-F2E0-4B0D-94CE-4ACEF7096B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6298" y="3209141"/>
            <a:ext cx="1399355" cy="1050338"/>
          </a:xfrm>
          <a:prstGeom prst="ellipse">
            <a:avLst/>
          </a:prstGeom>
        </p:spPr>
      </p:pic>
      <p:pic>
        <p:nvPicPr>
          <p:cNvPr id="21" name="Imagen 20" descr="Forma&#10;&#10;Descripción generada automáticamente">
            <a:extLst>
              <a:ext uri="{FF2B5EF4-FFF2-40B4-BE49-F238E27FC236}">
                <a16:creationId xmlns:a16="http://schemas.microsoft.com/office/drawing/2014/main" id="{BA626FD9-9123-495F-A8F7-ECC417515F2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2613895" y="3254187"/>
            <a:ext cx="938340" cy="93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25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FF5DBB-F488-4F2E-AA53-69F6C35A5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653143"/>
          </a:xfrm>
        </p:spPr>
        <p:txBody>
          <a:bodyPr>
            <a:normAutofit fontScale="90000"/>
          </a:bodyPr>
          <a:lstStyle/>
          <a:p>
            <a:r>
              <a:rPr lang="es-ES" sz="4050" dirty="0">
                <a:latin typeface="Arial" panose="020B0604020202020204" pitchFamily="34" charset="0"/>
                <a:cs typeface="Arial" panose="020B0604020202020204" pitchFamily="34" charset="0"/>
              </a:rPr>
              <a:t>¿Qué tamaño tiene una molécula?</a:t>
            </a:r>
            <a:endParaRPr lang="it-IT" sz="4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 descr="Immagine che contiene persona, edificio, uomo, inpiedi&#10;&#10;Descrizione generata con affidabilità molto elevata">
            <a:extLst>
              <a:ext uri="{FF2B5EF4-FFF2-40B4-BE49-F238E27FC236}">
                <a16:creationId xmlns:a16="http://schemas.microsoft.com/office/drawing/2014/main" id="{3B91D8E1-80D6-45DB-826F-0078E1B0F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8" y="816428"/>
            <a:ext cx="3098348" cy="4131129"/>
          </a:xfrm>
          <a:prstGeom prst="rect">
            <a:avLst/>
          </a:prstGeo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04F1724D-E899-4942-8743-41FD7AA73E66}"/>
              </a:ext>
            </a:extLst>
          </p:cNvPr>
          <p:cNvCxnSpPr/>
          <p:nvPr/>
        </p:nvCxnSpPr>
        <p:spPr>
          <a:xfrm flipV="1">
            <a:off x="3222171" y="805543"/>
            <a:ext cx="0" cy="4136572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7E187ED-25BA-4F32-8053-ABE4E3EB6E99}"/>
              </a:ext>
            </a:extLst>
          </p:cNvPr>
          <p:cNvSpPr txBox="1"/>
          <p:nvPr/>
        </p:nvSpPr>
        <p:spPr>
          <a:xfrm>
            <a:off x="3253774" y="2563585"/>
            <a:ext cx="12843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>
                <a:latin typeface="Arial" panose="020B0604020202020204" pitchFamily="34" charset="0"/>
                <a:cs typeface="Arial" panose="020B0604020202020204" pitchFamily="34" charset="0"/>
              </a:rPr>
              <a:t>1.75 m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98B3A914-64F4-47D1-8688-B27B6C67E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975" y="674915"/>
            <a:ext cx="1508715" cy="653143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C1920BE-F402-4E49-A0F5-71BA8A369819}"/>
              </a:ext>
            </a:extLst>
          </p:cNvPr>
          <p:cNvSpPr txBox="1"/>
          <p:nvPr/>
        </p:nvSpPr>
        <p:spPr>
          <a:xfrm>
            <a:off x="6277300" y="1440674"/>
            <a:ext cx="15865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Arial" panose="020B0604020202020204" pitchFamily="34" charset="0"/>
                <a:cs typeface="Arial" panose="020B0604020202020204" pitchFamily="34" charset="0"/>
              </a:rPr>
              <a:t> 10</a:t>
            </a:r>
            <a:r>
              <a:rPr lang="it-IT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-10</a:t>
            </a:r>
            <a:r>
              <a:rPr lang="it-IT" sz="2800" dirty="0">
                <a:latin typeface="Arial" panose="020B0604020202020204" pitchFamily="34" charset="0"/>
                <a:cs typeface="Arial" panose="020B0604020202020204" pitchFamily="34" charset="0"/>
              </a:rPr>
              <a:t> m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823B4923-5BF7-4836-8E50-2EBE95FE2D7A}"/>
              </a:ext>
            </a:extLst>
          </p:cNvPr>
          <p:cNvCxnSpPr/>
          <p:nvPr/>
        </p:nvCxnSpPr>
        <p:spPr>
          <a:xfrm>
            <a:off x="6288975" y="1426028"/>
            <a:ext cx="1508715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5" name="Immagine 14" descr="Immagine che contiene satellite&#10;&#10;Descrizione generata con affidabilità elevata">
            <a:extLst>
              <a:ext uri="{FF2B5EF4-FFF2-40B4-BE49-F238E27FC236}">
                <a16:creationId xmlns:a16="http://schemas.microsoft.com/office/drawing/2014/main" id="{72CAF8B1-88B0-4724-ABDB-AE48DAFF9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843" y="2793105"/>
            <a:ext cx="4414157" cy="2350395"/>
          </a:xfrm>
          <a:prstGeom prst="rect">
            <a:avLst/>
          </a:prstGeo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5957886A-A5CD-4E01-9867-9E387448E7B2}"/>
              </a:ext>
            </a:extLst>
          </p:cNvPr>
          <p:cNvCxnSpPr/>
          <p:nvPr/>
        </p:nvCxnSpPr>
        <p:spPr>
          <a:xfrm>
            <a:off x="5396347" y="2677886"/>
            <a:ext cx="1785257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2D699B4-141D-47F3-8970-523E1D22FA64}"/>
              </a:ext>
            </a:extLst>
          </p:cNvPr>
          <p:cNvSpPr txBox="1"/>
          <p:nvPr/>
        </p:nvSpPr>
        <p:spPr>
          <a:xfrm>
            <a:off x="5589577" y="2112276"/>
            <a:ext cx="2208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Arial" panose="020B0604020202020204" pitchFamily="34" charset="0"/>
                <a:cs typeface="Arial" panose="020B0604020202020204" pitchFamily="34" charset="0"/>
              </a:rPr>
              <a:t> 4 10</a:t>
            </a:r>
            <a:r>
              <a:rPr lang="it-IT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it-IT" sz="2800" dirty="0">
                <a:latin typeface="Arial" panose="020B0604020202020204" pitchFamily="34" charset="0"/>
                <a:cs typeface="Arial" panose="020B0604020202020204" pitchFamily="34" charset="0"/>
              </a:rPr>
              <a:t> m</a:t>
            </a:r>
          </a:p>
        </p:txBody>
      </p:sp>
    </p:spTree>
    <p:extLst>
      <p:ext uri="{BB962C8B-B14F-4D97-AF65-F5344CB8AC3E}">
        <p14:creationId xmlns:p14="http://schemas.microsoft.com/office/powerpoint/2010/main" val="1573574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ation-CO2 video website">
            <a:hlinkClick r:id="" action="ppaction://media"/>
            <a:extLst>
              <a:ext uri="{FF2B5EF4-FFF2-40B4-BE49-F238E27FC236}">
                <a16:creationId xmlns:a16="http://schemas.microsoft.com/office/drawing/2014/main" id="{C6C53211-40D2-4773-94F4-AD7887725A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206" y="2580"/>
            <a:ext cx="9139413" cy="5140920"/>
          </a:xfrm>
          <a:prstGeom prst="rect">
            <a:avLst/>
          </a:prstGeom>
        </p:spPr>
      </p:pic>
      <p:sp>
        <p:nvSpPr>
          <p:cNvPr id="7" name="TextShape 1">
            <a:extLst>
              <a:ext uri="{FF2B5EF4-FFF2-40B4-BE49-F238E27FC236}">
                <a16:creationId xmlns:a16="http://schemas.microsoft.com/office/drawing/2014/main" id="{F8A4BD3D-BB33-402A-9F67-562A8DEE7FD0}"/>
              </a:ext>
            </a:extLst>
          </p:cNvPr>
          <p:cNvSpPr txBox="1"/>
          <p:nvPr/>
        </p:nvSpPr>
        <p:spPr>
          <a:xfrm>
            <a:off x="0" y="449990"/>
            <a:ext cx="914400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spc="-1" dirty="0">
                <a:solidFill>
                  <a:schemeClr val="tx1">
                    <a:lumMod val="95000"/>
                    <a:lumOff val="5000"/>
                  </a:schemeClr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¿Qué está pasando a nivel atómico?</a:t>
            </a:r>
            <a:endParaRPr lang="en-US" sz="4000" b="0" strike="noStrike" spc="-1" dirty="0">
              <a:solidFill>
                <a:schemeClr val="tx1">
                  <a:lumMod val="95000"/>
                  <a:lumOff val="5000"/>
                </a:schemeClr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Shape 1">
            <a:extLst>
              <a:ext uri="{FF2B5EF4-FFF2-40B4-BE49-F238E27FC236}">
                <a16:creationId xmlns:a16="http://schemas.microsoft.com/office/drawing/2014/main" id="{AFB1955F-9F20-4ED8-AB58-19FBF5A6C969}"/>
              </a:ext>
            </a:extLst>
          </p:cNvPr>
          <p:cNvSpPr txBox="1"/>
          <p:nvPr/>
        </p:nvSpPr>
        <p:spPr>
          <a:xfrm>
            <a:off x="12700" y="4584134"/>
            <a:ext cx="914400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El catalizador</a:t>
            </a:r>
            <a:endParaRPr lang="en-US" sz="2400" b="0" strike="noStrike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Shape 1">
            <a:extLst>
              <a:ext uri="{FF2B5EF4-FFF2-40B4-BE49-F238E27FC236}">
                <a16:creationId xmlns:a16="http://schemas.microsoft.com/office/drawing/2014/main" id="{B11E02AA-D9EF-424F-95CF-5BFA30EE0D1A}"/>
              </a:ext>
            </a:extLst>
          </p:cNvPr>
          <p:cNvSpPr txBox="1"/>
          <p:nvPr/>
        </p:nvSpPr>
        <p:spPr>
          <a:xfrm>
            <a:off x="660400" y="3642281"/>
            <a:ext cx="87630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Agua</a:t>
            </a:r>
            <a:endParaRPr lang="en-US" sz="24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Shape 1">
            <a:extLst>
              <a:ext uri="{FF2B5EF4-FFF2-40B4-BE49-F238E27FC236}">
                <a16:creationId xmlns:a16="http://schemas.microsoft.com/office/drawing/2014/main" id="{E894B92C-F202-47C6-9CB0-F87330A6C343}"/>
              </a:ext>
            </a:extLst>
          </p:cNvPr>
          <p:cNvSpPr txBox="1"/>
          <p:nvPr/>
        </p:nvSpPr>
        <p:spPr>
          <a:xfrm>
            <a:off x="4734560" y="2335145"/>
            <a:ext cx="113792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24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Catión</a:t>
            </a:r>
            <a:endParaRPr lang="en-US" sz="24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81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WORLDS LARGEST SCIENCE EXPLOSION WORLD RECORD ELEPHANTS TOOTHPASTE EXPERIMENT">
            <a:hlinkClick r:id="" action="ppaction://media"/>
            <a:extLst>
              <a:ext uri="{FF2B5EF4-FFF2-40B4-BE49-F238E27FC236}">
                <a16:creationId xmlns:a16="http://schemas.microsoft.com/office/drawing/2014/main" id="{FD3D740D-353E-4CAC-9ED1-3934BDF69D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pic>
        <p:nvPicPr>
          <p:cNvPr id="14" name="Imagen 13" descr="Diagrama&#10;&#10;Descripción generada automáticamente">
            <a:extLst>
              <a:ext uri="{FF2B5EF4-FFF2-40B4-BE49-F238E27FC236}">
                <a16:creationId xmlns:a16="http://schemas.microsoft.com/office/drawing/2014/main" id="{0015353D-0E5B-4EA8-A7E6-110534EEEA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637540"/>
            <a:ext cx="3913806" cy="849312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1A41C4E8-6050-4AD2-B7D6-B210181CFDEF}"/>
              </a:ext>
            </a:extLst>
          </p:cNvPr>
          <p:cNvSpPr txBox="1"/>
          <p:nvPr/>
        </p:nvSpPr>
        <p:spPr>
          <a:xfrm>
            <a:off x="4883199" y="1700768"/>
            <a:ext cx="424081" cy="524173"/>
          </a:xfrm>
          <a:prstGeom prst="roundRect">
            <a:avLst>
              <a:gd name="adj" fmla="val 2529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</a:t>
            </a:r>
            <a:r>
              <a:rPr lang="en-US" sz="2400" baseline="30000" dirty="0">
                <a:solidFill>
                  <a:schemeClr val="bg1"/>
                </a:solidFill>
              </a:rPr>
              <a:t>–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E242BE0-78E0-4662-A7F8-0B57AD9BA631}"/>
              </a:ext>
            </a:extLst>
          </p:cNvPr>
          <p:cNvSpPr txBox="1"/>
          <p:nvPr/>
        </p:nvSpPr>
        <p:spPr>
          <a:xfrm>
            <a:off x="3758815" y="3811409"/>
            <a:ext cx="950027" cy="537567"/>
          </a:xfrm>
          <a:prstGeom prst="roundRect">
            <a:avLst>
              <a:gd name="adj" fmla="val 25295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2400" baseline="-25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sz="2400" baseline="-25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2400" baseline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C8DF26DB-101F-4431-9EB8-934C582D017E}"/>
              </a:ext>
            </a:extLst>
          </p:cNvPr>
          <p:cNvSpPr/>
          <p:nvPr/>
        </p:nvSpPr>
        <p:spPr>
          <a:xfrm>
            <a:off x="1790700" y="645160"/>
            <a:ext cx="495300" cy="594360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0CE8976-46DE-4ACB-9E9B-CEBA1B0C36DB}"/>
              </a:ext>
            </a:extLst>
          </p:cNvPr>
          <p:cNvSpPr txBox="1"/>
          <p:nvPr/>
        </p:nvSpPr>
        <p:spPr>
          <a:xfrm>
            <a:off x="5286419" y="1778188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Catalizador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38B0F542-EEA3-46C7-A421-7C97A3E8991C}"/>
              </a:ext>
            </a:extLst>
          </p:cNvPr>
          <p:cNvSpPr txBox="1"/>
          <p:nvPr/>
        </p:nvSpPr>
        <p:spPr>
          <a:xfrm>
            <a:off x="-32494" y="4740722"/>
            <a:ext cx="5791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https://www.youtube.com/watch?v=UamA1FWjHMw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A84CEF9A-6C74-476F-A59E-53BE544F988F}"/>
              </a:ext>
            </a:extLst>
          </p:cNvPr>
          <p:cNvSpPr txBox="1"/>
          <p:nvPr/>
        </p:nvSpPr>
        <p:spPr>
          <a:xfrm>
            <a:off x="863600" y="1419959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Reactivo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1C38C25A-59A7-4D61-9D74-CD046B8512DC}"/>
              </a:ext>
            </a:extLst>
          </p:cNvPr>
          <p:cNvSpPr txBox="1"/>
          <p:nvPr/>
        </p:nvSpPr>
        <p:spPr>
          <a:xfrm>
            <a:off x="2780245" y="1429127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Productos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AE8414F4-DEC1-4F92-BBDF-98AEF4C0B8C5}"/>
              </a:ext>
            </a:extLst>
          </p:cNvPr>
          <p:cNvSpPr txBox="1"/>
          <p:nvPr/>
        </p:nvSpPr>
        <p:spPr>
          <a:xfrm>
            <a:off x="0" y="-9307"/>
            <a:ext cx="9176496" cy="4616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Ejemplo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reacción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química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la pasta de </a:t>
            </a:r>
            <a:r>
              <a:rPr lang="en-US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dientes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elefante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825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47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18" grpId="0" animBg="1"/>
      <p:bldP spid="2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B7E7DD37-6E7C-406D-8047-412266C79424}"/>
              </a:ext>
            </a:extLst>
          </p:cNvPr>
          <p:cNvSpPr txBox="1"/>
          <p:nvPr/>
        </p:nvSpPr>
        <p:spPr>
          <a:xfrm>
            <a:off x="0" y="-642"/>
            <a:ext cx="914400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La</a:t>
            </a:r>
            <a:r>
              <a:rPr lang="es-E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celda electroquímica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570C08B-9BA8-4255-AB58-2C9579E5FF39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79464" y="1206943"/>
            <a:ext cx="5025086" cy="3367234"/>
          </a:xfrm>
          <a:prstGeom prst="rect">
            <a:avLst/>
          </a:prstGeom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76CAF67-D4CB-400A-B491-A898E8DC0B29}"/>
              </a:ext>
            </a:extLst>
          </p:cNvPr>
          <p:cNvSpPr txBox="1"/>
          <p:nvPr/>
        </p:nvSpPr>
        <p:spPr>
          <a:xfrm>
            <a:off x="1446950" y="4037110"/>
            <a:ext cx="845103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Cátodo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2B9DF0E-7DE3-4E3D-AC35-34079AAAD3E6}"/>
              </a:ext>
            </a:extLst>
          </p:cNvPr>
          <p:cNvSpPr txBox="1"/>
          <p:nvPr/>
        </p:nvSpPr>
        <p:spPr>
          <a:xfrm>
            <a:off x="2509633" y="4037110"/>
            <a:ext cx="776175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Ánodo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D6867B4-1530-4ADB-A4F5-FB407A6F0A97}"/>
              </a:ext>
            </a:extLst>
          </p:cNvPr>
          <p:cNvSpPr/>
          <p:nvPr/>
        </p:nvSpPr>
        <p:spPr>
          <a:xfrm>
            <a:off x="1714500" y="1067734"/>
            <a:ext cx="1607820" cy="3385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Imagen 21" descr="Logotipo&#10;&#10;Descripción generada automáticamente">
            <a:extLst>
              <a:ext uri="{FF2B5EF4-FFF2-40B4-BE49-F238E27FC236}">
                <a16:creationId xmlns:a16="http://schemas.microsoft.com/office/drawing/2014/main" id="{B772485F-1E77-4D24-9C1C-9175FF09B8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519" y="932812"/>
            <a:ext cx="1476571" cy="1238934"/>
          </a:xfrm>
          <a:prstGeom prst="rect">
            <a:avLst/>
          </a:prstGeom>
        </p:spPr>
      </p:pic>
      <p:sp>
        <p:nvSpPr>
          <p:cNvPr id="24" name="Flecha: curvada hacia la derecha 23">
            <a:extLst>
              <a:ext uri="{FF2B5EF4-FFF2-40B4-BE49-F238E27FC236}">
                <a16:creationId xmlns:a16="http://schemas.microsoft.com/office/drawing/2014/main" id="{E49DFC2E-522C-4652-9223-4BBA9A3A18EA}"/>
              </a:ext>
            </a:extLst>
          </p:cNvPr>
          <p:cNvSpPr/>
          <p:nvPr/>
        </p:nvSpPr>
        <p:spPr>
          <a:xfrm rot="10800000">
            <a:off x="1347890" y="2811780"/>
            <a:ext cx="298332" cy="648562"/>
          </a:xfrm>
          <a:prstGeom prst="curved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lecha: curvada hacia la derecha 24">
            <a:extLst>
              <a:ext uri="{FF2B5EF4-FFF2-40B4-BE49-F238E27FC236}">
                <a16:creationId xmlns:a16="http://schemas.microsoft.com/office/drawing/2014/main" id="{8A674A9D-C21C-4A05-8119-DB3C32047567}"/>
              </a:ext>
            </a:extLst>
          </p:cNvPr>
          <p:cNvSpPr/>
          <p:nvPr/>
        </p:nvSpPr>
        <p:spPr>
          <a:xfrm>
            <a:off x="989505" y="2827020"/>
            <a:ext cx="301752" cy="648562"/>
          </a:xfrm>
          <a:prstGeom prst="curved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6" name="Imagen 25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536D54A2-C7D5-42AA-A8AE-1090CCE4A0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36" y="1624998"/>
            <a:ext cx="639853" cy="252573"/>
          </a:xfrm>
          <a:prstGeom prst="rect">
            <a:avLst/>
          </a:prstGeom>
        </p:spPr>
      </p:pic>
      <p:sp>
        <p:nvSpPr>
          <p:cNvPr id="29" name="Rectángulo 28">
            <a:extLst>
              <a:ext uri="{FF2B5EF4-FFF2-40B4-BE49-F238E27FC236}">
                <a16:creationId xmlns:a16="http://schemas.microsoft.com/office/drawing/2014/main" id="{1AF651C2-948E-4439-B182-AC9E181B92A5}"/>
              </a:ext>
            </a:extLst>
          </p:cNvPr>
          <p:cNvSpPr/>
          <p:nvPr/>
        </p:nvSpPr>
        <p:spPr>
          <a:xfrm>
            <a:off x="72146" y="4128353"/>
            <a:ext cx="1374804" cy="3385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Imagen 29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E29FB738-B8E1-4F48-8FB1-C3FDCB020F0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6" t="29869" r="40824" b="29555"/>
          <a:stretch/>
        </p:blipFill>
        <p:spPr>
          <a:xfrm>
            <a:off x="635478" y="3760761"/>
            <a:ext cx="639852" cy="609165"/>
          </a:xfrm>
          <a:prstGeom prst="rect">
            <a:avLst/>
          </a:prstGeom>
        </p:spPr>
      </p:pic>
      <p:pic>
        <p:nvPicPr>
          <p:cNvPr id="31" name="Imagen 30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47AC253C-7783-460E-BD86-B6E5DF4A823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8" t="29044" r="35660" b="28094"/>
          <a:stretch/>
        </p:blipFill>
        <p:spPr>
          <a:xfrm>
            <a:off x="36659" y="3745271"/>
            <a:ext cx="766381" cy="609165"/>
          </a:xfrm>
          <a:prstGeom prst="rect">
            <a:avLst/>
          </a:prstGeom>
        </p:spPr>
      </p:pic>
      <p:sp>
        <p:nvSpPr>
          <p:cNvPr id="32" name="CuadroTexto 31">
            <a:extLst>
              <a:ext uri="{FF2B5EF4-FFF2-40B4-BE49-F238E27FC236}">
                <a16:creationId xmlns:a16="http://schemas.microsoft.com/office/drawing/2014/main" id="{2EB88FD0-C2C7-4169-9471-C02983988AC5}"/>
              </a:ext>
            </a:extLst>
          </p:cNvPr>
          <p:cNvSpPr txBox="1"/>
          <p:nvPr/>
        </p:nvSpPr>
        <p:spPr>
          <a:xfrm>
            <a:off x="1880203" y="4359637"/>
            <a:ext cx="10791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Elecrolito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n 11" descr="Imagen que contiene tabla, computadora, escritorio, computer&#10;&#10;Descripción generada automáticamente">
            <a:extLst>
              <a:ext uri="{FF2B5EF4-FFF2-40B4-BE49-F238E27FC236}">
                <a16:creationId xmlns:a16="http://schemas.microsoft.com/office/drawing/2014/main" id="{C6B43971-494A-4FC7-B16C-FC4206C25C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30576" y="1422763"/>
            <a:ext cx="4136354" cy="3102266"/>
          </a:xfrm>
          <a:prstGeom prst="roundRect">
            <a:avLst/>
          </a:prstGeom>
        </p:spPr>
      </p:pic>
      <p:pic>
        <p:nvPicPr>
          <p:cNvPr id="41" name="Picture 15" descr="fin.png">
            <a:extLst>
              <a:ext uri="{FF2B5EF4-FFF2-40B4-BE49-F238E27FC236}">
                <a16:creationId xmlns:a16="http://schemas.microsoft.com/office/drawing/2014/main" id="{843D2308-E85C-47BF-888A-7A5BB0E692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/>
        </p:blipFill>
        <p:spPr>
          <a:xfrm>
            <a:off x="1025264" y="2990433"/>
            <a:ext cx="546432" cy="298918"/>
          </a:xfrm>
          <a:prstGeom prst="rect">
            <a:avLst/>
          </a:prstGeom>
          <a:ln>
            <a:noFill/>
          </a:ln>
        </p:spPr>
      </p:pic>
      <p:sp>
        <p:nvSpPr>
          <p:cNvPr id="43" name="Rectángulo: esquinas redondeadas 42">
            <a:extLst>
              <a:ext uri="{FF2B5EF4-FFF2-40B4-BE49-F238E27FC236}">
                <a16:creationId xmlns:a16="http://schemas.microsoft.com/office/drawing/2014/main" id="{4AACF618-CF23-4163-8CE4-DFE387AA8D32}"/>
              </a:ext>
            </a:extLst>
          </p:cNvPr>
          <p:cNvSpPr/>
          <p:nvPr/>
        </p:nvSpPr>
        <p:spPr>
          <a:xfrm>
            <a:off x="7121398" y="2394951"/>
            <a:ext cx="327152" cy="466794"/>
          </a:xfrm>
          <a:prstGeom prst="roundRect">
            <a:avLst>
              <a:gd name="adj" fmla="val 12735"/>
            </a:avLst>
          </a:prstGeom>
          <a:noFill/>
          <a:ln w="222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AF924C15-CE8F-462A-907B-3A57A4C3C882}"/>
              </a:ext>
            </a:extLst>
          </p:cNvPr>
          <p:cNvGrpSpPr/>
          <p:nvPr/>
        </p:nvGrpSpPr>
        <p:grpSpPr>
          <a:xfrm>
            <a:off x="310536" y="2711126"/>
            <a:ext cx="497584" cy="831351"/>
            <a:chOff x="310536" y="2284406"/>
            <a:chExt cx="497584" cy="831351"/>
          </a:xfrm>
        </p:grpSpPr>
        <p:pic>
          <p:nvPicPr>
            <p:cNvPr id="8" name="Imagen 7" descr="Imagen que contiene sostener, mujer, pequeño, oso&#10;&#10;Descripción generada automáticamente">
              <a:extLst>
                <a:ext uri="{FF2B5EF4-FFF2-40B4-BE49-F238E27FC236}">
                  <a16:creationId xmlns:a16="http://schemas.microsoft.com/office/drawing/2014/main" id="{47F05943-53C8-414F-B693-9671C8DDF6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0875" t="6300" r="26732" b="6162"/>
            <a:stretch/>
          </p:blipFill>
          <p:spPr>
            <a:xfrm>
              <a:off x="310536" y="2284406"/>
              <a:ext cx="497584" cy="831351"/>
            </a:xfrm>
            <a:prstGeom prst="rect">
              <a:avLst/>
            </a:prstGeom>
          </p:spPr>
        </p:pic>
        <p:pic>
          <p:nvPicPr>
            <p:cNvPr id="37" name="Imagen 36" descr="Hombre parado enfrente de una ventana&#10;&#10;Descripción generada automáticamente con confianza media">
              <a:extLst>
                <a:ext uri="{FF2B5EF4-FFF2-40B4-BE49-F238E27FC236}">
                  <a16:creationId xmlns:a16="http://schemas.microsoft.com/office/drawing/2014/main" id="{6059FDDE-0D44-418E-884D-53274367FD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5721" t="17918" r="39949" b="61483"/>
            <a:stretch/>
          </p:blipFill>
          <p:spPr>
            <a:xfrm>
              <a:off x="412140" y="2299646"/>
              <a:ext cx="246057" cy="277795"/>
            </a:xfrm>
            <a:prstGeom prst="ellipse">
              <a:avLst/>
            </a:prstGeom>
          </p:spPr>
        </p:pic>
        <p:pic>
          <p:nvPicPr>
            <p:cNvPr id="38" name="Immagine 4">
              <a:extLst>
                <a:ext uri="{FF2B5EF4-FFF2-40B4-BE49-F238E27FC236}">
                  <a16:creationId xmlns:a16="http://schemas.microsoft.com/office/drawing/2014/main" id="{82D9644C-65FD-47DB-A42E-CF971852E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l="5987" t="4003" r="5102" b="5986"/>
            <a:stretch/>
          </p:blipFill>
          <p:spPr>
            <a:xfrm>
              <a:off x="329616" y="2965975"/>
              <a:ext cx="174894" cy="149782"/>
            </a:xfrm>
            <a:prstGeom prst="round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8225636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0" y="30849"/>
            <a:ext cx="9144000" cy="4666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Química computacional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áfico 4" descr="Ayuda contorno">
            <a:extLst>
              <a:ext uri="{FF2B5EF4-FFF2-40B4-BE49-F238E27FC236}">
                <a16:creationId xmlns:a16="http://schemas.microsoft.com/office/drawing/2014/main" id="{D2AD64D9-333A-4A1B-8934-EE69187DE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19112" y="690624"/>
            <a:ext cx="4324406" cy="432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75186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Freeform 2"/>
          <p:cNvSpPr/>
          <p:nvPr/>
        </p:nvSpPr>
        <p:spPr>
          <a:xfrm>
            <a:off x="2702318" y="1077280"/>
            <a:ext cx="3731550" cy="2817331"/>
          </a:xfrm>
          <a:custGeom>
            <a:avLst/>
            <a:gdLst/>
            <a:ahLst/>
            <a:cxnLst/>
            <a:rect l="0" t="0" r="r" b="b"/>
            <a:pathLst>
              <a:path w="15241" h="11507">
                <a:moveTo>
                  <a:pt x="7620" y="0"/>
                </a:moveTo>
                <a:cubicBezTo>
                  <a:pt x="11940" y="0"/>
                  <a:pt x="15240" y="2491"/>
                  <a:pt x="15240" y="5753"/>
                </a:cubicBezTo>
                <a:cubicBezTo>
                  <a:pt x="15240" y="9015"/>
                  <a:pt x="11940" y="11506"/>
                  <a:pt x="7620" y="11506"/>
                </a:cubicBezTo>
                <a:cubicBezTo>
                  <a:pt x="3300" y="11506"/>
                  <a:pt x="0" y="9015"/>
                  <a:pt x="0" y="5753"/>
                </a:cubicBezTo>
                <a:cubicBezTo>
                  <a:pt x="0" y="2491"/>
                  <a:pt x="3300" y="0"/>
                  <a:pt x="7620" y="0"/>
                </a:cubicBezTo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7" name="TextShape 3"/>
          <p:cNvSpPr txBox="1"/>
          <p:nvPr/>
        </p:nvSpPr>
        <p:spPr>
          <a:xfrm>
            <a:off x="0" y="4601943"/>
            <a:ext cx="9144000" cy="5457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Cómo me ven los químicos experimentales...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Shape 1">
            <a:extLst>
              <a:ext uri="{FF2B5EF4-FFF2-40B4-BE49-F238E27FC236}">
                <a16:creationId xmlns:a16="http://schemas.microsoft.com/office/drawing/2014/main" id="{6DA19518-9CE0-4C0B-898A-F0AEFCB6672A}"/>
              </a:ext>
            </a:extLst>
          </p:cNvPr>
          <p:cNvSpPr txBox="1"/>
          <p:nvPr/>
        </p:nvSpPr>
        <p:spPr>
          <a:xfrm>
            <a:off x="0" y="30849"/>
            <a:ext cx="9144000" cy="4666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Química computacional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Shape 2"/>
          <p:cNvSpPr txBox="1"/>
          <p:nvPr/>
        </p:nvSpPr>
        <p:spPr>
          <a:xfrm>
            <a:off x="0" y="4713343"/>
            <a:ext cx="9144000" cy="38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Cómo me veo a mí mismo ...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0" name="Freeform 3"/>
          <p:cNvSpPr/>
          <p:nvPr/>
        </p:nvSpPr>
        <p:spPr>
          <a:xfrm>
            <a:off x="2451116" y="1243768"/>
            <a:ext cx="4081665" cy="2643008"/>
          </a:xfrm>
          <a:custGeom>
            <a:avLst/>
            <a:gdLst/>
            <a:ahLst/>
            <a:cxnLst/>
            <a:rect l="0" t="0" r="r" b="b"/>
            <a:pathLst>
              <a:path w="16671" h="10795">
                <a:moveTo>
                  <a:pt x="8438" y="0"/>
                </a:moveTo>
                <a:cubicBezTo>
                  <a:pt x="13114" y="33"/>
                  <a:pt x="16670" y="2358"/>
                  <a:pt x="16670" y="5396"/>
                </a:cubicBezTo>
                <a:cubicBezTo>
                  <a:pt x="16670" y="8456"/>
                  <a:pt x="13061" y="10794"/>
                  <a:pt x="8335" y="10794"/>
                </a:cubicBezTo>
                <a:cubicBezTo>
                  <a:pt x="3609" y="10794"/>
                  <a:pt x="0" y="8456"/>
                  <a:pt x="0" y="5396"/>
                </a:cubicBezTo>
                <a:cubicBezTo>
                  <a:pt x="0" y="2358"/>
                  <a:pt x="3556" y="33"/>
                  <a:pt x="8232" y="0"/>
                </a:cubicBezTo>
                <a:lnTo>
                  <a:pt x="8438" y="0"/>
                </a:lnTo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Shape 1">
            <a:extLst>
              <a:ext uri="{FF2B5EF4-FFF2-40B4-BE49-F238E27FC236}">
                <a16:creationId xmlns:a16="http://schemas.microsoft.com/office/drawing/2014/main" id="{01B78E73-F30E-4528-9846-E4962B9B9AEB}"/>
              </a:ext>
            </a:extLst>
          </p:cNvPr>
          <p:cNvSpPr txBox="1"/>
          <p:nvPr/>
        </p:nvSpPr>
        <p:spPr>
          <a:xfrm>
            <a:off x="0" y="30849"/>
            <a:ext cx="9144000" cy="4666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Química computacional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6180BC4-3E7B-458F-9E53-4FAAA16368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1" t="22" r="2833" b="-1"/>
          <a:stretch/>
        </p:blipFill>
        <p:spPr>
          <a:xfrm>
            <a:off x="0" y="438613"/>
            <a:ext cx="9144000" cy="4298234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5494C483-8A3E-4097-805E-3E0BB638A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1289767" y="3303287"/>
            <a:ext cx="1680157" cy="990901"/>
          </a:xfrm>
          <a:prstGeom prst="roundRect">
            <a:avLst/>
          </a:prstGeom>
          <a:ln>
            <a:noFill/>
          </a:ln>
        </p:spPr>
      </p:pic>
      <p:pic>
        <p:nvPicPr>
          <p:cNvPr id="18" name="Immagine 4">
            <a:extLst>
              <a:ext uri="{FF2B5EF4-FFF2-40B4-BE49-F238E27FC236}">
                <a16:creationId xmlns:a16="http://schemas.microsoft.com/office/drawing/2014/main" id="{B8735CEA-B2C8-4BE6-98F1-59E788B72FB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987" t="4003" r="5102" b="5986"/>
          <a:stretch/>
        </p:blipFill>
        <p:spPr>
          <a:xfrm>
            <a:off x="34725" y="3276715"/>
            <a:ext cx="1157031" cy="990901"/>
          </a:xfrm>
          <a:prstGeom prst="roundRect">
            <a:avLst/>
          </a:prstGeom>
          <a:ln>
            <a:noFill/>
          </a:ln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EE8FEFF-2A16-456B-89CA-B732338CF3FE}"/>
              </a:ext>
            </a:extLst>
          </p:cNvPr>
          <p:cNvSpPr txBox="1"/>
          <p:nvPr/>
        </p:nvSpPr>
        <p:spPr>
          <a:xfrm>
            <a:off x="0" y="4712583"/>
            <a:ext cx="4664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https://www.iciq.org</a:t>
            </a:r>
            <a:r>
              <a:rPr lang="en-US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9753034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62899E37-3204-4632-9BB5-7B828E7EB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16690" y="0"/>
            <a:ext cx="8206451" cy="5125118"/>
          </a:xfrm>
          <a:prstGeom prst="rect">
            <a:avLst/>
          </a:prstGeom>
          <a:ln>
            <a:noFill/>
          </a:ln>
        </p:spPr>
      </p:pic>
      <p:sp>
        <p:nvSpPr>
          <p:cNvPr id="7" name="TextShape 2">
            <a:extLst>
              <a:ext uri="{FF2B5EF4-FFF2-40B4-BE49-F238E27FC236}">
                <a16:creationId xmlns:a16="http://schemas.microsoft.com/office/drawing/2014/main" id="{1DBB88FE-AE31-40FF-840B-E1C1B9E20864}"/>
              </a:ext>
            </a:extLst>
          </p:cNvPr>
          <p:cNvSpPr txBox="1"/>
          <p:nvPr/>
        </p:nvSpPr>
        <p:spPr>
          <a:xfrm>
            <a:off x="-1" y="4501036"/>
            <a:ext cx="4097439" cy="57570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La realidad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0" y="11018"/>
            <a:ext cx="9144000" cy="38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Respuestas rápidas a las preguntas...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5" name="Imagen 244"/>
          <p:cNvPicPr/>
          <p:nvPr/>
        </p:nvPicPr>
        <p:blipFill>
          <a:blip r:embed="rId2"/>
          <a:stretch/>
        </p:blipFill>
        <p:spPr>
          <a:xfrm>
            <a:off x="1145159" y="491142"/>
            <a:ext cx="3065350" cy="4651889"/>
          </a:xfrm>
          <a:prstGeom prst="rect">
            <a:avLst/>
          </a:prstGeom>
          <a:ln>
            <a:noFill/>
          </a:ln>
        </p:spPr>
      </p:pic>
      <p:sp>
        <p:nvSpPr>
          <p:cNvPr id="246" name="TextShape 2"/>
          <p:cNvSpPr txBox="1"/>
          <p:nvPr/>
        </p:nvSpPr>
        <p:spPr>
          <a:xfrm>
            <a:off x="4233658" y="1687125"/>
            <a:ext cx="4933491" cy="172634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¿Qué tiempo hará mañana?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extShape 1"/>
          <p:cNvSpPr txBox="1"/>
          <p:nvPr/>
        </p:nvSpPr>
        <p:spPr>
          <a:xfrm>
            <a:off x="0" y="0"/>
            <a:ext cx="9144000" cy="44070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... Aún así, los modelos deben ser precisos!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8" name="Imagen 247"/>
          <p:cNvPicPr/>
          <p:nvPr/>
        </p:nvPicPr>
        <p:blipFill>
          <a:blip r:embed="rId2"/>
          <a:srcRect t="424"/>
          <a:stretch/>
        </p:blipFill>
        <p:spPr>
          <a:xfrm>
            <a:off x="1145159" y="621884"/>
            <a:ext cx="6855416" cy="4534368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Shape 1"/>
          <p:cNvSpPr txBox="1"/>
          <p:nvPr/>
        </p:nvSpPr>
        <p:spPr>
          <a:xfrm>
            <a:off x="0" y="30849"/>
            <a:ext cx="9144000" cy="4666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Eventualmente, todo se trata de amor...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99" name="Immagine 7"/>
          <p:cNvPicPr/>
          <p:nvPr/>
        </p:nvPicPr>
        <p:blipFill>
          <a:blip r:embed="rId2"/>
          <a:stretch/>
        </p:blipFill>
        <p:spPr>
          <a:xfrm>
            <a:off x="1145159" y="711494"/>
            <a:ext cx="3623577" cy="4407053"/>
          </a:xfrm>
          <a:prstGeom prst="rect">
            <a:avLst/>
          </a:prstGeom>
          <a:ln>
            <a:noFill/>
          </a:ln>
        </p:spPr>
      </p:pic>
      <p:sp>
        <p:nvSpPr>
          <p:cNvPr id="300" name="CustomShape 2"/>
          <p:cNvSpPr/>
          <p:nvPr/>
        </p:nvSpPr>
        <p:spPr>
          <a:xfrm>
            <a:off x="4220031" y="636574"/>
            <a:ext cx="4518855" cy="102178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 algn="ctr">
              <a:lnSpc>
                <a:spcPct val="100000"/>
              </a:lnSpc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CO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2</a:t>
            </a:r>
          </a:p>
          <a:p>
            <a:pPr algn="ctr">
              <a:lnSpc>
                <a:spcPct val="100000"/>
              </a:lnSpc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siempre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malas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historias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de amor</a:t>
            </a:r>
            <a:endParaRPr lang="en-US" sz="14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1" name="Freeform 3"/>
          <p:cNvSpPr/>
          <p:nvPr/>
        </p:nvSpPr>
        <p:spPr>
          <a:xfrm>
            <a:off x="5125218" y="1741275"/>
            <a:ext cx="2217972" cy="2193978"/>
          </a:xfrm>
          <a:custGeom>
            <a:avLst/>
            <a:gdLst/>
            <a:ahLst/>
            <a:cxnLst/>
            <a:rect l="0" t="0" r="r" b="b"/>
            <a:pathLst>
              <a:path w="9059" h="8961">
                <a:moveTo>
                  <a:pt x="4529" y="0"/>
                </a:moveTo>
                <a:cubicBezTo>
                  <a:pt x="7097" y="0"/>
                  <a:pt x="9058" y="1940"/>
                  <a:pt x="9058" y="4480"/>
                </a:cubicBezTo>
                <a:cubicBezTo>
                  <a:pt x="9058" y="7020"/>
                  <a:pt x="7097" y="8960"/>
                  <a:pt x="4529" y="8960"/>
                </a:cubicBezTo>
                <a:cubicBezTo>
                  <a:pt x="1961" y="8960"/>
                  <a:pt x="0" y="7020"/>
                  <a:pt x="0" y="4480"/>
                </a:cubicBezTo>
                <a:cubicBezTo>
                  <a:pt x="0" y="1940"/>
                  <a:pt x="1961" y="0"/>
                  <a:pt x="4529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Immagine 7"/>
          <p:cNvPicPr/>
          <p:nvPr/>
        </p:nvPicPr>
        <p:blipFill>
          <a:blip r:embed="rId2"/>
          <a:stretch/>
        </p:blipFill>
        <p:spPr>
          <a:xfrm>
            <a:off x="1145159" y="711494"/>
            <a:ext cx="3623577" cy="4407053"/>
          </a:xfrm>
          <a:prstGeom prst="rect">
            <a:avLst/>
          </a:prstGeom>
          <a:ln>
            <a:noFill/>
          </a:ln>
        </p:spPr>
      </p:pic>
      <p:sp>
        <p:nvSpPr>
          <p:cNvPr id="303" name="CustomShape 1"/>
          <p:cNvSpPr/>
          <p:nvPr/>
        </p:nvSpPr>
        <p:spPr>
          <a:xfrm>
            <a:off x="1574713" y="3881947"/>
            <a:ext cx="3133904" cy="43703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>
              <a:lnSpc>
                <a:spcPct val="100000"/>
              </a:lnSpc>
            </a:pPr>
            <a:r>
              <a:rPr lang="en-US" sz="24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Su </a:t>
            </a:r>
            <a:r>
              <a:rPr lang="en-US" sz="24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querido</a:t>
            </a:r>
            <a:r>
              <a:rPr lang="en-US" sz="24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electrón</a:t>
            </a:r>
            <a:endParaRPr lang="en-US" sz="14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4" name="Freeform 2"/>
          <p:cNvSpPr/>
          <p:nvPr/>
        </p:nvSpPr>
        <p:spPr>
          <a:xfrm>
            <a:off x="5187406" y="2425348"/>
            <a:ext cx="1958690" cy="2668960"/>
          </a:xfrm>
          <a:custGeom>
            <a:avLst/>
            <a:gdLst/>
            <a:ahLst/>
            <a:cxnLst/>
            <a:rect l="0" t="0" r="r" b="b"/>
            <a:pathLst>
              <a:path w="8000" h="10901">
                <a:moveTo>
                  <a:pt x="7999" y="5541"/>
                </a:moveTo>
                <a:cubicBezTo>
                  <a:pt x="7966" y="8586"/>
                  <a:pt x="6246" y="10900"/>
                  <a:pt x="4000" y="10900"/>
                </a:cubicBezTo>
                <a:cubicBezTo>
                  <a:pt x="1732" y="10900"/>
                  <a:pt x="0" y="8540"/>
                  <a:pt x="0" y="5450"/>
                </a:cubicBezTo>
                <a:cubicBezTo>
                  <a:pt x="0" y="2360"/>
                  <a:pt x="1732" y="0"/>
                  <a:pt x="4000" y="0"/>
                </a:cubicBezTo>
                <a:cubicBezTo>
                  <a:pt x="6246" y="0"/>
                  <a:pt x="7966" y="2314"/>
                  <a:pt x="7999" y="5359"/>
                </a:cubicBezTo>
                <a:lnTo>
                  <a:pt x="7999" y="5541"/>
                </a:ln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05" name="TextShape 3"/>
          <p:cNvSpPr txBox="1"/>
          <p:nvPr/>
        </p:nvSpPr>
        <p:spPr>
          <a:xfrm>
            <a:off x="0" y="0"/>
            <a:ext cx="9144000" cy="51489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…entre CO</a:t>
            </a:r>
            <a:r>
              <a:rPr lang="es-ES" sz="36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y electrones...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stomShape 2">
            <a:extLst>
              <a:ext uri="{FF2B5EF4-FFF2-40B4-BE49-F238E27FC236}">
                <a16:creationId xmlns:a16="http://schemas.microsoft.com/office/drawing/2014/main" id="{393CD4AC-A0A4-46DD-B2DF-57E84AAED14B}"/>
              </a:ext>
            </a:extLst>
          </p:cNvPr>
          <p:cNvSpPr/>
          <p:nvPr/>
        </p:nvSpPr>
        <p:spPr>
          <a:xfrm>
            <a:off x="4220031" y="636574"/>
            <a:ext cx="4518855" cy="102178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 algn="ctr">
              <a:lnSpc>
                <a:spcPct val="100000"/>
              </a:lnSpc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CO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2</a:t>
            </a:r>
          </a:p>
          <a:p>
            <a:pPr algn="ctr">
              <a:lnSpc>
                <a:spcPct val="100000"/>
              </a:lnSpc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siempre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malas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historias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de amor</a:t>
            </a:r>
            <a:endParaRPr lang="en-US" sz="14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extShape 1"/>
          <p:cNvSpPr txBox="1"/>
          <p:nvPr/>
        </p:nvSpPr>
        <p:spPr>
          <a:xfrm>
            <a:off x="1145159" y="30849"/>
            <a:ext cx="6853212" cy="4666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... gracias a un buen amigo ...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8" name="Immagine 7"/>
          <p:cNvPicPr/>
          <p:nvPr/>
        </p:nvPicPr>
        <p:blipFill>
          <a:blip r:embed="rId2"/>
          <a:stretch/>
        </p:blipFill>
        <p:spPr>
          <a:xfrm>
            <a:off x="1145159" y="711494"/>
            <a:ext cx="3623577" cy="4407053"/>
          </a:xfrm>
          <a:prstGeom prst="rect">
            <a:avLst/>
          </a:prstGeom>
          <a:ln>
            <a:noFill/>
          </a:ln>
        </p:spPr>
      </p:pic>
      <p:sp>
        <p:nvSpPr>
          <p:cNvPr id="309" name="CustomShape 2"/>
          <p:cNvSpPr/>
          <p:nvPr/>
        </p:nvSpPr>
        <p:spPr>
          <a:xfrm>
            <a:off x="4639952" y="3625971"/>
            <a:ext cx="3535436" cy="43703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 algn="ctr">
              <a:lnSpc>
                <a:spcPct val="100000"/>
              </a:lnSpc>
            </a:pPr>
            <a:r>
              <a:rPr lang="en-US" sz="2400" spc="-1" dirty="0" err="1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Cobre</a:t>
            </a:r>
            <a:r>
              <a:rPr lang="en-US" sz="2400" spc="-1" dirty="0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, un </a:t>
            </a:r>
            <a:r>
              <a:rPr lang="en-US" sz="2400" spc="-1" dirty="0" err="1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buen</a:t>
            </a:r>
            <a:r>
              <a:rPr lang="en-US" sz="2400" spc="-1" dirty="0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amigo</a:t>
            </a:r>
            <a:endParaRPr lang="en-US" sz="24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0" name="Freeform 3"/>
          <p:cNvSpPr/>
          <p:nvPr/>
        </p:nvSpPr>
        <p:spPr>
          <a:xfrm>
            <a:off x="4876464" y="1554711"/>
            <a:ext cx="2938280" cy="2049524"/>
          </a:xfrm>
          <a:custGeom>
            <a:avLst/>
            <a:gdLst/>
            <a:ahLst/>
            <a:cxnLst/>
            <a:rect l="0" t="0" r="r" b="b"/>
            <a:pathLst>
              <a:path w="12001" h="8371">
                <a:moveTo>
                  <a:pt x="0" y="3710"/>
                </a:moveTo>
                <a:cubicBezTo>
                  <a:pt x="344" y="1575"/>
                  <a:pt x="2842" y="0"/>
                  <a:pt x="6026" y="0"/>
                </a:cubicBezTo>
                <a:cubicBezTo>
                  <a:pt x="9302" y="0"/>
                  <a:pt x="11819" y="1667"/>
                  <a:pt x="12000" y="3897"/>
                </a:cubicBezTo>
                <a:lnTo>
                  <a:pt x="12000" y="4408"/>
                </a:lnTo>
                <a:cubicBezTo>
                  <a:pt x="11826" y="6616"/>
                  <a:pt x="9380" y="8289"/>
                  <a:pt x="6189" y="8370"/>
                </a:cubicBezTo>
                <a:lnTo>
                  <a:pt x="5699" y="8370"/>
                </a:lnTo>
                <a:cubicBezTo>
                  <a:pt x="2666" y="8293"/>
                  <a:pt x="334" y="6776"/>
                  <a:pt x="0" y="4729"/>
                </a:cubicBezTo>
                <a:lnTo>
                  <a:pt x="0" y="3710"/>
                </a:ln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" name="CustomShape 2">
            <a:extLst>
              <a:ext uri="{FF2B5EF4-FFF2-40B4-BE49-F238E27FC236}">
                <a16:creationId xmlns:a16="http://schemas.microsoft.com/office/drawing/2014/main" id="{7E8F27BF-30C6-45C1-A10B-05C8784E5D4D}"/>
              </a:ext>
            </a:extLst>
          </p:cNvPr>
          <p:cNvSpPr/>
          <p:nvPr/>
        </p:nvSpPr>
        <p:spPr>
          <a:xfrm>
            <a:off x="4220031" y="636574"/>
            <a:ext cx="4518855" cy="102178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 algn="ctr">
              <a:lnSpc>
                <a:spcPct val="100000"/>
              </a:lnSpc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CO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2</a:t>
            </a:r>
          </a:p>
          <a:p>
            <a:pPr algn="ctr">
              <a:lnSpc>
                <a:spcPct val="100000"/>
              </a:lnSpc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siempre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malas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historias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de amor</a:t>
            </a:r>
            <a:endParaRPr lang="en-US" sz="14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ustomShape 1">
            <a:extLst>
              <a:ext uri="{FF2B5EF4-FFF2-40B4-BE49-F238E27FC236}">
                <a16:creationId xmlns:a16="http://schemas.microsoft.com/office/drawing/2014/main" id="{0896916C-5BC4-4701-A65C-10C5F2A614A5}"/>
              </a:ext>
            </a:extLst>
          </p:cNvPr>
          <p:cNvSpPr/>
          <p:nvPr/>
        </p:nvSpPr>
        <p:spPr>
          <a:xfrm>
            <a:off x="1574713" y="3881947"/>
            <a:ext cx="3133904" cy="43703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>
              <a:lnSpc>
                <a:spcPct val="100000"/>
              </a:lnSpc>
            </a:pPr>
            <a:r>
              <a:rPr lang="en-US" sz="24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Su </a:t>
            </a:r>
            <a:r>
              <a:rPr lang="en-US" sz="24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querido</a:t>
            </a:r>
            <a:r>
              <a:rPr lang="en-US" sz="24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electrón</a:t>
            </a:r>
            <a:endParaRPr lang="en-US" sz="14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Shape 1"/>
          <p:cNvSpPr txBox="1"/>
          <p:nvPr/>
        </p:nvSpPr>
        <p:spPr>
          <a:xfrm>
            <a:off x="0" y="30849"/>
            <a:ext cx="9144000" cy="4666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…¡Oh, no, la tercera rueda!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4" name="Immagine 7"/>
          <p:cNvPicPr/>
          <p:nvPr/>
        </p:nvPicPr>
        <p:blipFill>
          <a:blip r:embed="rId2"/>
          <a:stretch/>
        </p:blipFill>
        <p:spPr>
          <a:xfrm>
            <a:off x="1145159" y="711494"/>
            <a:ext cx="3623577" cy="4407053"/>
          </a:xfrm>
          <a:prstGeom prst="rect">
            <a:avLst/>
          </a:prstGeom>
          <a:ln>
            <a:noFill/>
          </a:ln>
        </p:spPr>
      </p:pic>
      <p:sp>
        <p:nvSpPr>
          <p:cNvPr id="315" name="CustomShape 2"/>
          <p:cNvSpPr/>
          <p:nvPr/>
        </p:nvSpPr>
        <p:spPr>
          <a:xfrm>
            <a:off x="3535623" y="4645917"/>
            <a:ext cx="3829049" cy="43703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>
              <a:lnSpc>
                <a:spcPct val="100000"/>
              </a:lnSpc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Hidrógeno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, la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tercera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rueda</a:t>
            </a:r>
            <a:endParaRPr lang="en-US" sz="24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6" name="Freeform 3"/>
          <p:cNvSpPr/>
          <p:nvPr/>
        </p:nvSpPr>
        <p:spPr>
          <a:xfrm>
            <a:off x="4570663" y="1687901"/>
            <a:ext cx="3427953" cy="1721444"/>
          </a:xfrm>
          <a:custGeom>
            <a:avLst/>
            <a:gdLst/>
            <a:ahLst/>
            <a:cxnLst/>
            <a:rect l="0" t="0" r="r" b="b"/>
            <a:pathLst>
              <a:path w="14001" h="7031">
                <a:moveTo>
                  <a:pt x="7000" y="0"/>
                </a:moveTo>
                <a:cubicBezTo>
                  <a:pt x="10969" y="0"/>
                  <a:pt x="14000" y="1522"/>
                  <a:pt x="14000" y="3515"/>
                </a:cubicBezTo>
                <a:cubicBezTo>
                  <a:pt x="14000" y="5508"/>
                  <a:pt x="10969" y="7030"/>
                  <a:pt x="7000" y="7030"/>
                </a:cubicBezTo>
                <a:cubicBezTo>
                  <a:pt x="3031" y="7030"/>
                  <a:pt x="0" y="5508"/>
                  <a:pt x="0" y="3515"/>
                </a:cubicBezTo>
                <a:cubicBezTo>
                  <a:pt x="0" y="1522"/>
                  <a:pt x="3031" y="0"/>
                  <a:pt x="7000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17" name="Freeform 4"/>
          <p:cNvSpPr/>
          <p:nvPr/>
        </p:nvSpPr>
        <p:spPr>
          <a:xfrm>
            <a:off x="4822111" y="2622196"/>
            <a:ext cx="489917" cy="487469"/>
          </a:xfrm>
          <a:custGeom>
            <a:avLst/>
            <a:gdLst/>
            <a:ahLst/>
            <a:cxnLst/>
            <a:rect l="0" t="0" r="r" b="b"/>
            <a:pathLst>
              <a:path w="2001" h="1991">
                <a:moveTo>
                  <a:pt x="1000" y="0"/>
                </a:moveTo>
                <a:cubicBezTo>
                  <a:pt x="1567" y="0"/>
                  <a:pt x="2000" y="431"/>
                  <a:pt x="2000" y="995"/>
                </a:cubicBezTo>
                <a:cubicBezTo>
                  <a:pt x="2000" y="1559"/>
                  <a:pt x="1567" y="1990"/>
                  <a:pt x="1000" y="1990"/>
                </a:cubicBezTo>
                <a:cubicBezTo>
                  <a:pt x="433" y="1990"/>
                  <a:pt x="0" y="1559"/>
                  <a:pt x="0" y="995"/>
                </a:cubicBezTo>
                <a:cubicBezTo>
                  <a:pt x="0" y="431"/>
                  <a:pt x="433" y="0"/>
                  <a:pt x="1000" y="0"/>
                </a:cubicBezTo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18" name="Freeform 5"/>
          <p:cNvSpPr/>
          <p:nvPr/>
        </p:nvSpPr>
        <p:spPr>
          <a:xfrm>
            <a:off x="7000663" y="2629052"/>
            <a:ext cx="612336" cy="604990"/>
          </a:xfrm>
          <a:custGeom>
            <a:avLst/>
            <a:gdLst/>
            <a:ahLst/>
            <a:cxnLst/>
            <a:rect l="0" t="0" r="r" b="b"/>
            <a:pathLst>
              <a:path w="2501" h="2471">
                <a:moveTo>
                  <a:pt x="1250" y="0"/>
                </a:moveTo>
                <a:cubicBezTo>
                  <a:pt x="1959" y="0"/>
                  <a:pt x="2500" y="535"/>
                  <a:pt x="2500" y="1235"/>
                </a:cubicBezTo>
                <a:cubicBezTo>
                  <a:pt x="2500" y="1935"/>
                  <a:pt x="1959" y="2470"/>
                  <a:pt x="1250" y="2470"/>
                </a:cubicBezTo>
                <a:cubicBezTo>
                  <a:pt x="541" y="2470"/>
                  <a:pt x="0" y="1935"/>
                  <a:pt x="0" y="1235"/>
                </a:cubicBezTo>
                <a:cubicBezTo>
                  <a:pt x="0" y="535"/>
                  <a:pt x="541" y="0"/>
                  <a:pt x="1250" y="0"/>
                </a:cubicBezTo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19" name="Freeform 6"/>
          <p:cNvSpPr/>
          <p:nvPr/>
        </p:nvSpPr>
        <p:spPr>
          <a:xfrm>
            <a:off x="5934157" y="2922855"/>
            <a:ext cx="435074" cy="435074"/>
          </a:xfrm>
          <a:custGeom>
            <a:avLst/>
            <a:gdLst/>
            <a:ahLst/>
            <a:cxnLst/>
            <a:rect l="0" t="0" r="r" b="b"/>
            <a:pathLst>
              <a:path w="1777" h="1777">
                <a:moveTo>
                  <a:pt x="0" y="845"/>
                </a:moveTo>
                <a:cubicBezTo>
                  <a:pt x="20" y="376"/>
                  <a:pt x="376" y="20"/>
                  <a:pt x="845" y="0"/>
                </a:cubicBezTo>
                <a:lnTo>
                  <a:pt x="929" y="0"/>
                </a:lnTo>
                <a:cubicBezTo>
                  <a:pt x="1412" y="21"/>
                  <a:pt x="1776" y="397"/>
                  <a:pt x="1776" y="887"/>
                </a:cubicBezTo>
                <a:cubicBezTo>
                  <a:pt x="1776" y="1391"/>
                  <a:pt x="1391" y="1776"/>
                  <a:pt x="887" y="1776"/>
                </a:cubicBezTo>
                <a:cubicBezTo>
                  <a:pt x="397" y="1776"/>
                  <a:pt x="21" y="1412"/>
                  <a:pt x="0" y="929"/>
                </a:cubicBezTo>
                <a:lnTo>
                  <a:pt x="0" y="845"/>
                </a:lnTo>
              </a:path>
            </a:pathLst>
          </a:custGeom>
          <a:blipFill>
            <a:blip r:embed="rId6"/>
            <a:stretch>
              <a:fillRect/>
            </a:stretch>
          </a:blipFill>
          <a:ln w="63360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" name="CustomShape 1">
            <a:extLst>
              <a:ext uri="{FF2B5EF4-FFF2-40B4-BE49-F238E27FC236}">
                <a16:creationId xmlns:a16="http://schemas.microsoft.com/office/drawing/2014/main" id="{16E7F057-011B-4EAE-9867-A8D0BEF0FBF3}"/>
              </a:ext>
            </a:extLst>
          </p:cNvPr>
          <p:cNvSpPr/>
          <p:nvPr/>
        </p:nvSpPr>
        <p:spPr>
          <a:xfrm>
            <a:off x="1574713" y="3881947"/>
            <a:ext cx="3133904" cy="43703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>
              <a:lnSpc>
                <a:spcPct val="100000"/>
              </a:lnSpc>
            </a:pPr>
            <a:r>
              <a:rPr lang="en-US" sz="24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Su </a:t>
            </a:r>
            <a:r>
              <a:rPr lang="en-US" sz="24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querido</a:t>
            </a:r>
            <a:r>
              <a:rPr lang="en-US" sz="24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electrón</a:t>
            </a:r>
            <a:endParaRPr lang="en-US" sz="14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ustomShape 2">
            <a:extLst>
              <a:ext uri="{FF2B5EF4-FFF2-40B4-BE49-F238E27FC236}">
                <a16:creationId xmlns:a16="http://schemas.microsoft.com/office/drawing/2014/main" id="{E5997CB7-E67E-4B24-9077-2D2696AE9195}"/>
              </a:ext>
            </a:extLst>
          </p:cNvPr>
          <p:cNvSpPr/>
          <p:nvPr/>
        </p:nvSpPr>
        <p:spPr>
          <a:xfrm>
            <a:off x="4639952" y="3625971"/>
            <a:ext cx="3535436" cy="43703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 algn="ctr">
              <a:lnSpc>
                <a:spcPct val="100000"/>
              </a:lnSpc>
            </a:pPr>
            <a:r>
              <a:rPr lang="en-US" sz="2400" spc="-1" dirty="0" err="1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Cobre</a:t>
            </a:r>
            <a:r>
              <a:rPr lang="en-US" sz="2400" spc="-1" dirty="0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, un </a:t>
            </a:r>
            <a:r>
              <a:rPr lang="en-US" sz="2400" spc="-1" dirty="0" err="1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buen</a:t>
            </a:r>
            <a:r>
              <a:rPr lang="en-US" sz="2400" spc="-1" dirty="0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amigo</a:t>
            </a:r>
            <a:endParaRPr lang="en-US" sz="24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CustomShape 2">
            <a:extLst>
              <a:ext uri="{FF2B5EF4-FFF2-40B4-BE49-F238E27FC236}">
                <a16:creationId xmlns:a16="http://schemas.microsoft.com/office/drawing/2014/main" id="{6BB0830C-9410-477A-8C32-0460DF643E22}"/>
              </a:ext>
            </a:extLst>
          </p:cNvPr>
          <p:cNvSpPr/>
          <p:nvPr/>
        </p:nvSpPr>
        <p:spPr>
          <a:xfrm>
            <a:off x="4220031" y="636574"/>
            <a:ext cx="4518855" cy="102178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 algn="ctr">
              <a:lnSpc>
                <a:spcPct val="100000"/>
              </a:lnSpc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CO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2</a:t>
            </a:r>
          </a:p>
          <a:p>
            <a:pPr algn="ctr">
              <a:lnSpc>
                <a:spcPct val="100000"/>
              </a:lnSpc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siempre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malas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historias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de amor</a:t>
            </a:r>
            <a:endParaRPr lang="en-US" sz="14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TextShape 1"/>
          <p:cNvSpPr txBox="1"/>
          <p:nvPr/>
        </p:nvSpPr>
        <p:spPr>
          <a:xfrm>
            <a:off x="0" y="30849"/>
            <a:ext cx="9143999" cy="4666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…¡aún peor!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24" name="Immagine 7"/>
          <p:cNvPicPr/>
          <p:nvPr/>
        </p:nvPicPr>
        <p:blipFill>
          <a:blip r:embed="rId2"/>
          <a:stretch/>
        </p:blipFill>
        <p:spPr>
          <a:xfrm>
            <a:off x="1145159" y="711494"/>
            <a:ext cx="3623577" cy="4407053"/>
          </a:xfrm>
          <a:prstGeom prst="rect">
            <a:avLst/>
          </a:prstGeom>
          <a:ln>
            <a:noFill/>
          </a:ln>
        </p:spPr>
      </p:pic>
      <p:sp>
        <p:nvSpPr>
          <p:cNvPr id="325" name="Freeform 2"/>
          <p:cNvSpPr/>
          <p:nvPr/>
        </p:nvSpPr>
        <p:spPr>
          <a:xfrm>
            <a:off x="4570663" y="1687901"/>
            <a:ext cx="3427953" cy="1721444"/>
          </a:xfrm>
          <a:custGeom>
            <a:avLst/>
            <a:gdLst/>
            <a:ahLst/>
            <a:cxnLst/>
            <a:rect l="0" t="0" r="r" b="b"/>
            <a:pathLst>
              <a:path w="14001" h="7031">
                <a:moveTo>
                  <a:pt x="7000" y="0"/>
                </a:moveTo>
                <a:cubicBezTo>
                  <a:pt x="10969" y="0"/>
                  <a:pt x="14000" y="1522"/>
                  <a:pt x="14000" y="3515"/>
                </a:cubicBezTo>
                <a:cubicBezTo>
                  <a:pt x="14000" y="5508"/>
                  <a:pt x="10969" y="7030"/>
                  <a:pt x="7000" y="7030"/>
                </a:cubicBezTo>
                <a:cubicBezTo>
                  <a:pt x="3031" y="7030"/>
                  <a:pt x="0" y="5508"/>
                  <a:pt x="0" y="3515"/>
                </a:cubicBezTo>
                <a:cubicBezTo>
                  <a:pt x="0" y="1522"/>
                  <a:pt x="3031" y="0"/>
                  <a:pt x="7000" y="0"/>
                </a:cubicBezTo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26" name="Freeform 3"/>
          <p:cNvSpPr/>
          <p:nvPr/>
        </p:nvSpPr>
        <p:spPr>
          <a:xfrm>
            <a:off x="4822111" y="2622196"/>
            <a:ext cx="489917" cy="487469"/>
          </a:xfrm>
          <a:custGeom>
            <a:avLst/>
            <a:gdLst/>
            <a:ahLst/>
            <a:cxnLst/>
            <a:rect l="0" t="0" r="r" b="b"/>
            <a:pathLst>
              <a:path w="2001" h="1991">
                <a:moveTo>
                  <a:pt x="1000" y="0"/>
                </a:moveTo>
                <a:cubicBezTo>
                  <a:pt x="1567" y="0"/>
                  <a:pt x="2000" y="431"/>
                  <a:pt x="2000" y="995"/>
                </a:cubicBezTo>
                <a:cubicBezTo>
                  <a:pt x="2000" y="1559"/>
                  <a:pt x="1567" y="1990"/>
                  <a:pt x="1000" y="1990"/>
                </a:cubicBezTo>
                <a:cubicBezTo>
                  <a:pt x="433" y="1990"/>
                  <a:pt x="0" y="1559"/>
                  <a:pt x="0" y="995"/>
                </a:cubicBezTo>
                <a:cubicBezTo>
                  <a:pt x="0" y="431"/>
                  <a:pt x="433" y="0"/>
                  <a:pt x="1000" y="0"/>
                </a:cubicBezTo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27" name="Freeform 4"/>
          <p:cNvSpPr/>
          <p:nvPr/>
        </p:nvSpPr>
        <p:spPr>
          <a:xfrm>
            <a:off x="7000663" y="2629052"/>
            <a:ext cx="612336" cy="604990"/>
          </a:xfrm>
          <a:custGeom>
            <a:avLst/>
            <a:gdLst/>
            <a:ahLst/>
            <a:cxnLst/>
            <a:rect l="0" t="0" r="r" b="b"/>
            <a:pathLst>
              <a:path w="2501" h="2471">
                <a:moveTo>
                  <a:pt x="1250" y="0"/>
                </a:moveTo>
                <a:cubicBezTo>
                  <a:pt x="1959" y="0"/>
                  <a:pt x="2500" y="535"/>
                  <a:pt x="2500" y="1235"/>
                </a:cubicBezTo>
                <a:cubicBezTo>
                  <a:pt x="2500" y="1935"/>
                  <a:pt x="1959" y="2470"/>
                  <a:pt x="1250" y="2470"/>
                </a:cubicBezTo>
                <a:cubicBezTo>
                  <a:pt x="541" y="2470"/>
                  <a:pt x="0" y="1935"/>
                  <a:pt x="0" y="1235"/>
                </a:cubicBezTo>
                <a:cubicBezTo>
                  <a:pt x="0" y="535"/>
                  <a:pt x="541" y="0"/>
                  <a:pt x="1250" y="0"/>
                </a:cubicBezTo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28" name="Freeform 5"/>
          <p:cNvSpPr/>
          <p:nvPr/>
        </p:nvSpPr>
        <p:spPr>
          <a:xfrm>
            <a:off x="5817125" y="2608486"/>
            <a:ext cx="492121" cy="800859"/>
          </a:xfrm>
          <a:custGeom>
            <a:avLst/>
            <a:gdLst/>
            <a:ahLst/>
            <a:cxnLst/>
            <a:rect l="0" t="0" r="r" b="b"/>
            <a:pathLst>
              <a:path w="2010" h="3271">
                <a:moveTo>
                  <a:pt x="0" y="1359"/>
                </a:moveTo>
                <a:cubicBezTo>
                  <a:pt x="85" y="571"/>
                  <a:pt x="495" y="0"/>
                  <a:pt x="1008" y="0"/>
                </a:cubicBezTo>
                <a:cubicBezTo>
                  <a:pt x="1579" y="0"/>
                  <a:pt x="2009" y="708"/>
                  <a:pt x="2000" y="1635"/>
                </a:cubicBezTo>
                <a:cubicBezTo>
                  <a:pt x="1991" y="2562"/>
                  <a:pt x="1547" y="3270"/>
                  <a:pt x="976" y="3270"/>
                </a:cubicBezTo>
                <a:cubicBezTo>
                  <a:pt x="475" y="3270"/>
                  <a:pt x="83" y="2725"/>
                  <a:pt x="0" y="1966"/>
                </a:cubicBezTo>
                <a:lnTo>
                  <a:pt x="0" y="1359"/>
                </a:lnTo>
              </a:path>
            </a:pathLst>
          </a:custGeom>
          <a:blipFill>
            <a:blip r:embed="rId6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" name="CustomShape 2">
            <a:extLst>
              <a:ext uri="{FF2B5EF4-FFF2-40B4-BE49-F238E27FC236}">
                <a16:creationId xmlns:a16="http://schemas.microsoft.com/office/drawing/2014/main" id="{E942F8F9-9199-4D8B-828E-58CE619428FE}"/>
              </a:ext>
            </a:extLst>
          </p:cNvPr>
          <p:cNvSpPr/>
          <p:nvPr/>
        </p:nvSpPr>
        <p:spPr>
          <a:xfrm>
            <a:off x="3535623" y="4645917"/>
            <a:ext cx="3829049" cy="43703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>
              <a:lnSpc>
                <a:spcPct val="100000"/>
              </a:lnSpc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Hidrógeno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, la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tercera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rueda</a:t>
            </a:r>
            <a:endParaRPr lang="en-US" sz="24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CustomShape 1">
            <a:extLst>
              <a:ext uri="{FF2B5EF4-FFF2-40B4-BE49-F238E27FC236}">
                <a16:creationId xmlns:a16="http://schemas.microsoft.com/office/drawing/2014/main" id="{037BBE9D-7BB0-482C-BF0B-69F1F001772F}"/>
              </a:ext>
            </a:extLst>
          </p:cNvPr>
          <p:cNvSpPr/>
          <p:nvPr/>
        </p:nvSpPr>
        <p:spPr>
          <a:xfrm>
            <a:off x="1574713" y="3881947"/>
            <a:ext cx="3133904" cy="43703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>
              <a:lnSpc>
                <a:spcPct val="100000"/>
              </a:lnSpc>
            </a:pPr>
            <a:r>
              <a:rPr lang="en-US" sz="24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Su </a:t>
            </a:r>
            <a:r>
              <a:rPr lang="en-US" sz="24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querido</a:t>
            </a:r>
            <a:r>
              <a:rPr lang="en-US" sz="24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electrón</a:t>
            </a:r>
            <a:endParaRPr lang="en-US" sz="14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CustomShape 2">
            <a:extLst>
              <a:ext uri="{FF2B5EF4-FFF2-40B4-BE49-F238E27FC236}">
                <a16:creationId xmlns:a16="http://schemas.microsoft.com/office/drawing/2014/main" id="{DA883244-4AE4-4687-8452-8EEBBE1658C4}"/>
              </a:ext>
            </a:extLst>
          </p:cNvPr>
          <p:cNvSpPr/>
          <p:nvPr/>
        </p:nvSpPr>
        <p:spPr>
          <a:xfrm>
            <a:off x="4639952" y="3625971"/>
            <a:ext cx="3535436" cy="43703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 algn="ctr">
              <a:lnSpc>
                <a:spcPct val="100000"/>
              </a:lnSpc>
            </a:pPr>
            <a:r>
              <a:rPr lang="en-US" sz="2400" spc="-1" dirty="0" err="1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Cobre</a:t>
            </a:r>
            <a:r>
              <a:rPr lang="en-US" sz="2400" spc="-1" dirty="0">
                <a:solidFill>
                  <a:srgbClr val="663333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, un ***</a:t>
            </a:r>
            <a:endParaRPr lang="en-US" sz="24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CustomShape 2">
            <a:extLst>
              <a:ext uri="{FF2B5EF4-FFF2-40B4-BE49-F238E27FC236}">
                <a16:creationId xmlns:a16="http://schemas.microsoft.com/office/drawing/2014/main" id="{716A95E3-0CCA-4340-864E-D8069EBCCAE3}"/>
              </a:ext>
            </a:extLst>
          </p:cNvPr>
          <p:cNvSpPr/>
          <p:nvPr/>
        </p:nvSpPr>
        <p:spPr>
          <a:xfrm>
            <a:off x="4220031" y="636574"/>
            <a:ext cx="4518855" cy="102178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1209" tIns="31829" rIns="61209" bIns="31829"/>
          <a:lstStyle/>
          <a:p>
            <a:pPr algn="ctr">
              <a:lnSpc>
                <a:spcPct val="100000"/>
              </a:lnSpc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CO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2</a:t>
            </a:r>
          </a:p>
          <a:p>
            <a:pPr algn="ctr">
              <a:lnSpc>
                <a:spcPct val="100000"/>
              </a:lnSpc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siempre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malas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historias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t> de amor</a:t>
            </a:r>
            <a:endParaRPr lang="en-US" sz="14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B7E7DD37-6E7C-406D-8047-412266C79424}"/>
              </a:ext>
            </a:extLst>
          </p:cNvPr>
          <p:cNvSpPr txBox="1"/>
          <p:nvPr/>
        </p:nvSpPr>
        <p:spPr>
          <a:xfrm>
            <a:off x="0" y="-7575"/>
            <a:ext cx="914400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La función del catalizador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3" descr="Un par de personas sentadas en una sala&#10;&#10;Descripción generada automáticamente con confianza baja">
            <a:extLst>
              <a:ext uri="{FF2B5EF4-FFF2-40B4-BE49-F238E27FC236}">
                <a16:creationId xmlns:a16="http://schemas.microsoft.com/office/drawing/2014/main" id="{1C5AF6FF-6F29-4423-B764-F0719BD388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815" b="42815"/>
          <a:stretch/>
        </p:blipFill>
        <p:spPr>
          <a:xfrm>
            <a:off x="3227928" y="1497284"/>
            <a:ext cx="3155797" cy="2152695"/>
          </a:xfrm>
          <a:prstGeom prst="roundRect">
            <a:avLst/>
          </a:prstGeom>
        </p:spPr>
      </p:pic>
      <p:pic>
        <p:nvPicPr>
          <p:cNvPr id="11" name="Imagen 10" descr="Un grupo de personas en un coche&#10;&#10;Descripción generada automáticamente con confianza media">
            <a:extLst>
              <a:ext uri="{FF2B5EF4-FFF2-40B4-BE49-F238E27FC236}">
                <a16:creationId xmlns:a16="http://schemas.microsoft.com/office/drawing/2014/main" id="{7521B634-12A1-4708-8D0E-93FFBBDD5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95" y="1497284"/>
            <a:ext cx="2870260" cy="2152695"/>
          </a:xfrm>
          <a:prstGeom prst="roundRect">
            <a:avLst/>
          </a:prstGeom>
        </p:spPr>
      </p:pic>
      <p:pic>
        <p:nvPicPr>
          <p:cNvPr id="13" name="Imagen 12" descr="Hombre sentado en una cama&#10;&#10;Descripción generada automáticamente con confianza media">
            <a:extLst>
              <a:ext uri="{FF2B5EF4-FFF2-40B4-BE49-F238E27FC236}">
                <a16:creationId xmlns:a16="http://schemas.microsoft.com/office/drawing/2014/main" id="{A52E8832-211E-433D-90AB-963EE88560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370" b="10074"/>
          <a:stretch/>
        </p:blipFill>
        <p:spPr>
          <a:xfrm>
            <a:off x="6621882" y="1497284"/>
            <a:ext cx="2256318" cy="2152695"/>
          </a:xfrm>
          <a:prstGeom prst="round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F9D9F6DF-6103-49A1-9464-6DF50D7FC63B}"/>
              </a:ext>
            </a:extLst>
          </p:cNvPr>
          <p:cNvSpPr txBox="1"/>
          <p:nvPr/>
        </p:nvSpPr>
        <p:spPr>
          <a:xfrm>
            <a:off x="3078480" y="3642358"/>
            <a:ext cx="350530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Reacción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(eCO</a:t>
            </a:r>
            <a:r>
              <a:rPr lang="en-US" sz="20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R):</a:t>
            </a: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Insomnio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sueño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que no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llega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84C177B-3731-4913-B8B0-634FE8A16FE3}"/>
              </a:ext>
            </a:extLst>
          </p:cNvPr>
          <p:cNvSpPr txBox="1"/>
          <p:nvPr/>
        </p:nvSpPr>
        <p:spPr>
          <a:xfrm>
            <a:off x="7147560" y="3049955"/>
            <a:ext cx="15681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Catalizador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libro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manta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EBB45975-11B6-4D0C-93AF-37A6A2FACBC6}"/>
              </a:ext>
            </a:extLst>
          </p:cNvPr>
          <p:cNvSpPr txBox="1"/>
          <p:nvPr/>
        </p:nvSpPr>
        <p:spPr>
          <a:xfrm>
            <a:off x="-62077" y="3639269"/>
            <a:ext cx="329000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Reactivo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(CO</a:t>
            </a:r>
            <a:r>
              <a:rPr lang="en-US" sz="20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papá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309EA61D-F9CC-43D5-8F68-B7B073E778F3}"/>
              </a:ext>
            </a:extLst>
          </p:cNvPr>
          <p:cNvSpPr txBox="1"/>
          <p:nvPr/>
        </p:nvSpPr>
        <p:spPr>
          <a:xfrm>
            <a:off x="6568542" y="3633084"/>
            <a:ext cx="252211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Producto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(C</a:t>
            </a:r>
            <a:r>
              <a:rPr lang="en-US" sz="20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20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Mi papa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durmiendo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566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2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B7E7DD37-6E7C-406D-8047-412266C79424}"/>
              </a:ext>
            </a:extLst>
          </p:cNvPr>
          <p:cNvSpPr txBox="1"/>
          <p:nvPr/>
        </p:nvSpPr>
        <p:spPr>
          <a:xfrm>
            <a:off x="0" y="-7575"/>
            <a:ext cx="914400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FlowPhotoChem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desde CO</a:t>
            </a:r>
            <a:r>
              <a:rPr lang="es-ES" sz="4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hasta CO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CC70FBC-9937-4749-A657-681C8BE3F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/>
        </p:blipFill>
        <p:spPr>
          <a:xfrm>
            <a:off x="7848" y="4279087"/>
            <a:ext cx="1458730" cy="860311"/>
          </a:xfrm>
          <a:prstGeom prst="rect">
            <a:avLst/>
          </a:prstGeom>
          <a:ln>
            <a:noFill/>
          </a:ln>
        </p:spPr>
      </p:pic>
      <p:pic>
        <p:nvPicPr>
          <p:cNvPr id="8" name="Imagen 7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9968424D-DA1F-44F5-98A0-3A0302D809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88" y="941025"/>
            <a:ext cx="1447345" cy="571320"/>
          </a:xfrm>
          <a:prstGeom prst="rect">
            <a:avLst/>
          </a:prstGeom>
        </p:spPr>
      </p:pic>
      <p:pic>
        <p:nvPicPr>
          <p:cNvPr id="2" name="5_CO2-CO_HD">
            <a:hlinkClick r:id="" action="ppaction://media"/>
            <a:extLst>
              <a:ext uri="{FF2B5EF4-FFF2-40B4-BE49-F238E27FC236}">
                <a16:creationId xmlns:a16="http://schemas.microsoft.com/office/drawing/2014/main" id="{BADF04DF-2C85-40B9-BC76-5F6B732715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18133" y="719092"/>
            <a:ext cx="7025867" cy="3952051"/>
          </a:xfrm>
          <a:prstGeom prst="rect">
            <a:avLst/>
          </a:prstGeom>
        </p:spPr>
      </p:pic>
      <p:pic>
        <p:nvPicPr>
          <p:cNvPr id="9" name="Picture 15" descr="fin.png">
            <a:extLst>
              <a:ext uri="{FF2B5EF4-FFF2-40B4-BE49-F238E27FC236}">
                <a16:creationId xmlns:a16="http://schemas.microsoft.com/office/drawing/2014/main" id="{0021609E-7A0B-4F70-AA5E-A89C16AF138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800538" y="2406517"/>
            <a:ext cx="1258320" cy="640366"/>
          </a:xfrm>
          <a:prstGeom prst="rect">
            <a:avLst/>
          </a:prstGeom>
          <a:ln>
            <a:noFill/>
          </a:ln>
        </p:spPr>
      </p:pic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29ABDA1B-996C-459C-A13F-FC65D1B04FC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8" y="1517671"/>
            <a:ext cx="1083709" cy="909299"/>
          </a:xfrm>
          <a:prstGeom prst="rect">
            <a:avLst/>
          </a:prstGeom>
        </p:spPr>
      </p:pic>
      <p:pic>
        <p:nvPicPr>
          <p:cNvPr id="12" name="Immagine 79">
            <a:extLst>
              <a:ext uri="{FF2B5EF4-FFF2-40B4-BE49-F238E27FC236}">
                <a16:creationId xmlns:a16="http://schemas.microsoft.com/office/drawing/2014/main" id="{3489F7B1-51CD-4516-BDA1-CDBD2B3D3E1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1134" t="28288" r="39898" b="26745"/>
          <a:stretch/>
        </p:blipFill>
        <p:spPr>
          <a:xfrm>
            <a:off x="979820" y="3163538"/>
            <a:ext cx="708236" cy="1119354"/>
          </a:xfrm>
          <a:prstGeom prst="rect">
            <a:avLst/>
          </a:prstGeom>
        </p:spPr>
      </p:pic>
      <p:sp>
        <p:nvSpPr>
          <p:cNvPr id="14" name="TextShape 1">
            <a:extLst>
              <a:ext uri="{FF2B5EF4-FFF2-40B4-BE49-F238E27FC236}">
                <a16:creationId xmlns:a16="http://schemas.microsoft.com/office/drawing/2014/main" id="{4598986A-E0BF-4D29-87E1-4E377A28409E}"/>
              </a:ext>
            </a:extLst>
          </p:cNvPr>
          <p:cNvSpPr txBox="1"/>
          <p:nvPr/>
        </p:nvSpPr>
        <p:spPr>
          <a:xfrm>
            <a:off x="2049780" y="3955188"/>
            <a:ext cx="716280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2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¡</a:t>
            </a:r>
            <a:r>
              <a:rPr lang="es-ES" sz="30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Buscando el libro y la manta adecuados!</a:t>
            </a:r>
            <a:endParaRPr lang="en-US" sz="30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427FBB51-EB88-49A0-91DA-61CF3F5E13A2}"/>
              </a:ext>
            </a:extLst>
          </p:cNvPr>
          <p:cNvSpPr/>
          <p:nvPr/>
        </p:nvSpPr>
        <p:spPr>
          <a:xfrm>
            <a:off x="826897" y="2394857"/>
            <a:ext cx="1196845" cy="643891"/>
          </a:xfrm>
          <a:prstGeom prst="roundRect">
            <a:avLst>
              <a:gd name="adj" fmla="val 12735"/>
            </a:avLst>
          </a:prstGeom>
          <a:noFill/>
          <a:ln w="222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77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106" y="46381"/>
            <a:ext cx="9137893" cy="994172"/>
          </a:xfrm>
        </p:spPr>
        <p:txBody>
          <a:bodyPr>
            <a:noAutofit/>
          </a:bodyPr>
          <a:lstStyle/>
          <a:p>
            <a:pPr algn="ctr"/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Energía, esta desconocida: </a:t>
            </a:r>
            <a:b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¿Wh o J?</a:t>
            </a:r>
            <a:endParaRPr lang="it-IT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65770" y="1273250"/>
            <a:ext cx="7886700" cy="396716"/>
          </a:xfrm>
        </p:spPr>
        <p:txBody>
          <a:bodyPr/>
          <a:lstStyle/>
          <a:p>
            <a:pPr marL="0" indent="0" algn="ctr">
              <a:buNone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Típicamente, el consumo de energía se mide en Wh: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3388223" y="1677893"/>
            <a:ext cx="2124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1 Wh = 3,6 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kJ</a:t>
            </a: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249" y="1555189"/>
            <a:ext cx="2067339" cy="3588311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157544" y="2226557"/>
            <a:ext cx="721552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1 kWh (1000 Wh) corresponde a:</a:t>
            </a:r>
          </a:p>
          <a:p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Equivalente a llevar un Gran Punto a la cima del Tour Eiffell (324 m)</a:t>
            </a:r>
          </a:p>
          <a:p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350 g di CO</a:t>
            </a:r>
            <a:r>
              <a:rPr lang="it-IT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en l’atmosfera (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fuente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000" i="1" dirty="0">
                <a:latin typeface="Arial" panose="020B0604020202020204" pitchFamily="34" charset="0"/>
                <a:cs typeface="Arial" panose="020B0604020202020204" pitchFamily="34" charset="0"/>
              </a:rPr>
              <a:t>ISPRA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Absorción semanal de un árbol (fuente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ReteClima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" y="1149517"/>
            <a:ext cx="1719329" cy="106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0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6_CO2-dim_HD">
            <a:hlinkClick r:id="" action="ppaction://media"/>
            <a:extLst>
              <a:ext uri="{FF2B5EF4-FFF2-40B4-BE49-F238E27FC236}">
                <a16:creationId xmlns:a16="http://schemas.microsoft.com/office/drawing/2014/main" id="{53565A0A-CDAE-4ACF-9FA6-D1696FC4DF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6246" y="717978"/>
            <a:ext cx="7020926" cy="3949272"/>
          </a:xfrm>
          <a:prstGeom prst="rect">
            <a:avLst/>
          </a:prstGeom>
        </p:spPr>
      </p:pic>
      <p:sp>
        <p:nvSpPr>
          <p:cNvPr id="3" name="TextShape 1">
            <a:extLst>
              <a:ext uri="{FF2B5EF4-FFF2-40B4-BE49-F238E27FC236}">
                <a16:creationId xmlns:a16="http://schemas.microsoft.com/office/drawing/2014/main" id="{B7E7DD37-6E7C-406D-8047-412266C79424}"/>
              </a:ext>
            </a:extLst>
          </p:cNvPr>
          <p:cNvSpPr txBox="1"/>
          <p:nvPr/>
        </p:nvSpPr>
        <p:spPr>
          <a:xfrm>
            <a:off x="0" y="-7575"/>
            <a:ext cx="914400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FlowPhotoChem</a:t>
            </a:r>
            <a:r>
              <a:rPr lang="es-E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</a:t>
            </a:r>
            <a:r>
              <a:rPr lang="es-E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desde CO hasta etileno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2" name="Immagine 79">
            <a:extLst>
              <a:ext uri="{FF2B5EF4-FFF2-40B4-BE49-F238E27FC236}">
                <a16:creationId xmlns:a16="http://schemas.microsoft.com/office/drawing/2014/main" id="{3489F7B1-51CD-4516-BDA1-CDBD2B3D3E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134" t="28288" r="39898" b="26745"/>
          <a:stretch/>
        </p:blipFill>
        <p:spPr>
          <a:xfrm>
            <a:off x="972200" y="719093"/>
            <a:ext cx="708236" cy="1119354"/>
          </a:xfrm>
          <a:prstGeom prst="rect">
            <a:avLst/>
          </a:prstGeom>
        </p:spPr>
      </p:pic>
      <p:pic>
        <p:nvPicPr>
          <p:cNvPr id="13" name="Imagen 12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7132D3EC-FB01-47C8-B0D3-17B9F437FD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6" t="29869" r="40824" b="29555"/>
          <a:stretch/>
        </p:blipFill>
        <p:spPr>
          <a:xfrm>
            <a:off x="236469" y="2833553"/>
            <a:ext cx="1771136" cy="1686194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C004C55D-94E6-4F4A-A3BC-713379FA19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/>
        </p:blipFill>
        <p:spPr>
          <a:xfrm>
            <a:off x="7848" y="4279087"/>
            <a:ext cx="1458730" cy="860311"/>
          </a:xfrm>
          <a:prstGeom prst="rect">
            <a:avLst/>
          </a:prstGeom>
          <a:ln>
            <a:noFill/>
          </a:ln>
        </p:spPr>
      </p:pic>
      <p:sp>
        <p:nvSpPr>
          <p:cNvPr id="16" name="TextShape 1">
            <a:extLst>
              <a:ext uri="{FF2B5EF4-FFF2-40B4-BE49-F238E27FC236}">
                <a16:creationId xmlns:a16="http://schemas.microsoft.com/office/drawing/2014/main" id="{2FDFF293-F867-4E93-9942-405DFE9F12BB}"/>
              </a:ext>
            </a:extLst>
          </p:cNvPr>
          <p:cNvSpPr txBox="1"/>
          <p:nvPr/>
        </p:nvSpPr>
        <p:spPr>
          <a:xfrm>
            <a:off x="2049780" y="3955188"/>
            <a:ext cx="716280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2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¡</a:t>
            </a:r>
            <a:r>
              <a:rPr lang="es-ES" sz="30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Buscando el libro y la manta adecuados!</a:t>
            </a:r>
            <a:endParaRPr lang="en-US" sz="30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5" descr="fin.png">
            <a:extLst>
              <a:ext uri="{FF2B5EF4-FFF2-40B4-BE49-F238E27FC236}">
                <a16:creationId xmlns:a16="http://schemas.microsoft.com/office/drawing/2014/main" id="{3F8F92C7-18D1-4670-ACE5-B42DB8C9ADB4}"/>
              </a:ext>
            </a:extLst>
          </p:cNvPr>
          <p:cNvPicPr/>
          <p:nvPr/>
        </p:nvPicPr>
        <p:blipFill>
          <a:blip r:embed="rId8"/>
          <a:stretch/>
        </p:blipFill>
        <p:spPr>
          <a:xfrm>
            <a:off x="800538" y="2406517"/>
            <a:ext cx="1258320" cy="640366"/>
          </a:xfrm>
          <a:prstGeom prst="rect">
            <a:avLst/>
          </a:prstGeom>
          <a:ln>
            <a:noFill/>
          </a:ln>
        </p:spPr>
      </p:pic>
      <p:pic>
        <p:nvPicPr>
          <p:cNvPr id="18" name="Imagen 17" descr="Logotipo&#10;&#10;Descripción generada automáticamente">
            <a:extLst>
              <a:ext uri="{FF2B5EF4-FFF2-40B4-BE49-F238E27FC236}">
                <a16:creationId xmlns:a16="http://schemas.microsoft.com/office/drawing/2014/main" id="{253FB20F-350E-474C-933C-461E389FE1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8" y="1517671"/>
            <a:ext cx="1083709" cy="909299"/>
          </a:xfrm>
          <a:prstGeom prst="rect">
            <a:avLst/>
          </a:prstGeom>
        </p:spPr>
      </p:pic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A226E2C7-B0F7-4A1F-9664-C237165A8133}"/>
              </a:ext>
            </a:extLst>
          </p:cNvPr>
          <p:cNvSpPr/>
          <p:nvPr/>
        </p:nvSpPr>
        <p:spPr>
          <a:xfrm>
            <a:off x="826897" y="2394857"/>
            <a:ext cx="1196845" cy="643891"/>
          </a:xfrm>
          <a:prstGeom prst="roundRect">
            <a:avLst>
              <a:gd name="adj" fmla="val 12735"/>
            </a:avLst>
          </a:prstGeom>
          <a:noFill/>
          <a:ln w="222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19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871DD2E-7ED2-439A-8F4E-14E11AF2D7BC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0" y="13905"/>
            <a:ext cx="2664000" cy="1681920"/>
          </a:xfrm>
          <a:prstGeom prst="rect">
            <a:avLst/>
          </a:prstGeom>
          <a:ln>
            <a:noFill/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857F89C-571F-403F-AA06-90B2E8D003C3}"/>
              </a:ext>
            </a:extLst>
          </p:cNvPr>
          <p:cNvPicPr/>
          <p:nvPr/>
        </p:nvPicPr>
        <p:blipFill>
          <a:blip r:embed="rId3"/>
          <a:srcRect l="3969" t="4637" b="27"/>
          <a:stretch/>
        </p:blipFill>
        <p:spPr>
          <a:xfrm>
            <a:off x="48225" y="3199500"/>
            <a:ext cx="3889080" cy="1944000"/>
          </a:xfrm>
          <a:prstGeom prst="rect">
            <a:avLst/>
          </a:prstGeom>
          <a:ln>
            <a:noFill/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1B82DEF-18CA-475B-B57C-9A3BEDB97046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5931180" y="3135775"/>
            <a:ext cx="3199320" cy="1993680"/>
          </a:xfrm>
          <a:prstGeom prst="rect">
            <a:avLst/>
          </a:prstGeom>
          <a:ln>
            <a:noFill/>
          </a:ln>
        </p:spPr>
      </p:pic>
      <p:pic>
        <p:nvPicPr>
          <p:cNvPr id="9" name="Immagine 4">
            <a:extLst>
              <a:ext uri="{FF2B5EF4-FFF2-40B4-BE49-F238E27FC236}">
                <a16:creationId xmlns:a16="http://schemas.microsoft.com/office/drawing/2014/main" id="{6EC723BC-8950-4C7B-A844-4E1D5ACA306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987" t="4003" r="5102" b="5986"/>
          <a:stretch/>
        </p:blipFill>
        <p:spPr>
          <a:xfrm>
            <a:off x="7168521" y="60345"/>
            <a:ext cx="1963904" cy="1681921"/>
          </a:xfrm>
          <a:prstGeom prst="rect">
            <a:avLst/>
          </a:prstGeom>
          <a:ln>
            <a:noFill/>
          </a:ln>
        </p:spPr>
      </p:pic>
      <p:sp>
        <p:nvSpPr>
          <p:cNvPr id="10" name="TextShape 1">
            <a:extLst>
              <a:ext uri="{FF2B5EF4-FFF2-40B4-BE49-F238E27FC236}">
                <a16:creationId xmlns:a16="http://schemas.microsoft.com/office/drawing/2014/main" id="{D4E542F7-C89E-43D4-A721-AEACA1380079}"/>
              </a:ext>
            </a:extLst>
          </p:cNvPr>
          <p:cNvSpPr txBox="1"/>
          <p:nvPr/>
        </p:nvSpPr>
        <p:spPr>
          <a:xfrm>
            <a:off x="-38100" y="2087662"/>
            <a:ext cx="9144000" cy="7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s-ES" sz="3600" spc="-1" dirty="0">
                <a:solidFill>
                  <a:schemeClr val="tx1">
                    <a:lumMod val="95000"/>
                    <a:lumOff val="5000"/>
                  </a:schemeClr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¿</a:t>
            </a:r>
            <a:r>
              <a:rPr lang="es-E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Preguntas?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7082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79148"/>
            <a:ext cx="9144000" cy="994172"/>
          </a:xfrm>
        </p:spPr>
        <p:txBody>
          <a:bodyPr>
            <a:normAutofit/>
          </a:bodyPr>
          <a:lstStyle/>
          <a:p>
            <a:pPr algn="ctr"/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Una idea de energía</a:t>
            </a:r>
            <a:endParaRPr lang="it-IT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548" y="977295"/>
            <a:ext cx="1401188" cy="1221809"/>
          </a:xfrm>
        </p:spPr>
      </p:pic>
      <p:sp>
        <p:nvSpPr>
          <p:cNvPr id="6" name="CasellaDiTesto 5"/>
          <p:cNvSpPr txBox="1"/>
          <p:nvPr/>
        </p:nvSpPr>
        <p:spPr>
          <a:xfrm>
            <a:off x="2373792" y="822426"/>
            <a:ext cx="6169601" cy="1653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Bombilla de 36 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consumo anual (6 horas diarias) 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= 79 kWh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28 toneladas de 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it-IT" sz="1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latin typeface="Lato" panose="020B0604020202020204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373792" y="2175956"/>
            <a:ext cx="6169601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latin typeface="Arial" panose="020B0604020202020204" pitchFamily="34" charset="0"/>
                <a:cs typeface="Arial" panose="020B0604020202020204" pitchFamily="34" charset="0"/>
              </a:rPr>
              <a:t>Microsoft Lumia 950: 11.2/11.6 W  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consumo anual (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16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 horas diarias) 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= 79 kWh</a:t>
            </a:r>
          </a:p>
          <a:p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28 toneladas de 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it-IT" sz="1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41" y="2500950"/>
            <a:ext cx="1599310" cy="898505"/>
          </a:xfrm>
          <a:prstGeom prst="rect">
            <a:avLst/>
          </a:prstGeom>
        </p:spPr>
      </p:pic>
      <p:pic>
        <p:nvPicPr>
          <p:cNvPr id="13" name="Immagine 6">
            <a:extLst>
              <a:ext uri="{FF2B5EF4-FFF2-40B4-BE49-F238E27FC236}">
                <a16:creationId xmlns:a16="http://schemas.microsoft.com/office/drawing/2014/main" id="{71A87114-B298-468C-BD93-61354EE8A97B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543549" y="3691997"/>
            <a:ext cx="1620000" cy="1215000"/>
          </a:xfrm>
          <a:prstGeom prst="rect">
            <a:avLst/>
          </a:prstGeom>
          <a:ln>
            <a:noFill/>
          </a:ln>
        </p:spPr>
      </p:pic>
      <p:sp>
        <p:nvSpPr>
          <p:cNvPr id="14" name="CustomShape 2">
            <a:extLst>
              <a:ext uri="{FF2B5EF4-FFF2-40B4-BE49-F238E27FC236}">
                <a16:creationId xmlns:a16="http://schemas.microsoft.com/office/drawing/2014/main" id="{F8A059FA-96E0-4951-8050-AFD168348B5F}"/>
              </a:ext>
            </a:extLst>
          </p:cNvPr>
          <p:cNvSpPr/>
          <p:nvPr/>
        </p:nvSpPr>
        <p:spPr>
          <a:xfrm>
            <a:off x="2384386" y="3676822"/>
            <a:ext cx="6759614" cy="1341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7500" tIns="33750" rIns="67500" bIns="33750"/>
          <a:lstStyle/>
          <a:p>
            <a:pPr>
              <a:lnSpc>
                <a:spcPct val="100000"/>
              </a:lnSpc>
            </a:pPr>
            <a:r>
              <a:rPr lang="es-ES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Adolescente 15/16 años: 2140-2700 kcal (</a:t>
            </a:r>
            <a:r>
              <a:rPr lang="es-ES" sz="2000" b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es-ES" sz="20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FAO)  </a:t>
            </a:r>
            <a:endParaRPr lang="en-US" sz="20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sz="165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310" indent="-257040">
              <a:buClr>
                <a:srgbClr val="000000"/>
              </a:buClr>
              <a:buFont typeface="Arial"/>
              <a:buChar char="•"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consumo diario </a:t>
            </a:r>
            <a:r>
              <a:rPr lang="es-E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= 2.49-3.14 kWh</a:t>
            </a:r>
          </a:p>
          <a:p>
            <a:pPr marL="270">
              <a:buClr>
                <a:srgbClr val="000000"/>
              </a:buClr>
            </a:pPr>
            <a:endParaRPr lang="en-US" sz="16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310" indent="-257040">
              <a:buClr>
                <a:srgbClr val="000000"/>
              </a:buClr>
              <a:buFont typeface="Arial"/>
              <a:buChar char="•"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consumo anual </a:t>
            </a:r>
            <a:r>
              <a:rPr lang="es-E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= 910-1150 kWh </a:t>
            </a:r>
            <a:endParaRPr lang="en-US" sz="16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30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761040" y="857509"/>
            <a:ext cx="3000224" cy="441929"/>
          </a:xfrm>
          <a:prstGeom prst="rect">
            <a:avLst/>
          </a:prstGeom>
          <a:noFill/>
          <a:ln>
            <a:noFill/>
          </a:ln>
        </p:spPr>
        <p:txBody>
          <a:bodyPr lIns="61209" tIns="30605" rIns="61209" bIns="30605"/>
          <a:lstStyle/>
          <a:p>
            <a:pPr algn="ctr">
              <a:lnSpc>
                <a:spcPct val="100000"/>
              </a:lnSpc>
            </a:pPr>
            <a:r>
              <a:rPr lang="es-E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5 10</a:t>
            </a:r>
            <a:r>
              <a:rPr lang="es-ES" sz="3200" spc="-1" baseline="30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r>
              <a:rPr lang="es-E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J in 2012 </a:t>
            </a:r>
            <a:endParaRPr lang="en-US" sz="20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5031616" y="850898"/>
            <a:ext cx="3058250" cy="441929"/>
          </a:xfrm>
          <a:prstGeom prst="rect">
            <a:avLst/>
          </a:prstGeom>
          <a:noFill/>
          <a:ln>
            <a:noFill/>
          </a:ln>
        </p:spPr>
        <p:txBody>
          <a:bodyPr lIns="61209" tIns="30605" rIns="61209" bIns="30605"/>
          <a:lstStyle/>
          <a:p>
            <a:pPr algn="ctr">
              <a:lnSpc>
                <a:spcPct val="100000"/>
              </a:lnSpc>
            </a:pPr>
            <a:r>
              <a:rPr lang="es-E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8 10</a:t>
            </a:r>
            <a:r>
              <a:rPr lang="es-ES" sz="3200" spc="-1" baseline="30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r>
              <a:rPr lang="es-E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J in 2040</a:t>
            </a:r>
            <a:endParaRPr lang="en-US" sz="20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1" name="TextShape 4"/>
          <p:cNvSpPr txBox="1"/>
          <p:nvPr/>
        </p:nvSpPr>
        <p:spPr>
          <a:xfrm>
            <a:off x="0" y="0"/>
            <a:ext cx="9144000" cy="694110"/>
          </a:xfrm>
          <a:prstGeom prst="rect">
            <a:avLst/>
          </a:prstGeom>
          <a:noFill/>
          <a:ln>
            <a:noFill/>
          </a:ln>
        </p:spPr>
        <p:txBody>
          <a:bodyPr lIns="61209" tIns="30605" rIns="61209" bIns="30605"/>
          <a:lstStyle/>
          <a:p>
            <a:pPr algn="ctr">
              <a:lnSpc>
                <a:spcPct val="100000"/>
              </a:lnSpc>
            </a:pPr>
            <a:r>
              <a:rPr lang="en-US" sz="3600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Consumo</a:t>
            </a:r>
            <a:r>
              <a:rPr lang="en-US" sz="3600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energético</a:t>
            </a:r>
            <a:r>
              <a:rPr lang="en-US" sz="3600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mundial</a:t>
            </a:r>
            <a:endParaRPr lang="en-US" sz="3600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2" name="Immagine 7"/>
          <p:cNvPicPr>
            <a:picLocks noChangeAspect="1"/>
          </p:cNvPicPr>
          <p:nvPr/>
        </p:nvPicPr>
        <p:blipFill>
          <a:blip r:embed="rId2"/>
          <a:srcRect l="36550"/>
          <a:stretch/>
        </p:blipFill>
        <p:spPr>
          <a:xfrm>
            <a:off x="173620" y="1556678"/>
            <a:ext cx="4011512" cy="3586354"/>
          </a:xfrm>
          <a:prstGeom prst="rect">
            <a:avLst/>
          </a:prstGeom>
          <a:ln>
            <a:noFill/>
          </a:ln>
        </p:spPr>
      </p:pic>
      <p:sp>
        <p:nvSpPr>
          <p:cNvPr id="154" name="CustomShape 6"/>
          <p:cNvSpPr/>
          <p:nvPr/>
        </p:nvSpPr>
        <p:spPr>
          <a:xfrm>
            <a:off x="4699054" y="2061224"/>
            <a:ext cx="4011512" cy="22313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1209" tIns="30605" rIns="61209" bIns="30605"/>
          <a:lstStyle/>
          <a:p>
            <a:pPr>
              <a:lnSpc>
                <a:spcPct val="100000"/>
              </a:lnSpc>
            </a:pPr>
            <a:r>
              <a:rPr lang="es-E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5 cervezas al día</a:t>
            </a:r>
          </a:p>
          <a:p>
            <a:pPr>
              <a:lnSpc>
                <a:spcPct val="100000"/>
              </a:lnSpc>
            </a:pPr>
            <a:endParaRPr lang="es-E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s-E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50 año (20-70)</a:t>
            </a:r>
          </a:p>
          <a:p>
            <a:pPr>
              <a:lnSpc>
                <a:spcPct val="100000"/>
              </a:lnSpc>
            </a:pPr>
            <a:endParaRPr lang="es-E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91250 ~ 1 10</a:t>
            </a:r>
            <a:r>
              <a:rPr lang="es-ES" sz="2800" spc="-1" baseline="30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5 </a:t>
            </a:r>
            <a:r>
              <a:rPr lang="es-E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cervezas</a:t>
            </a:r>
            <a:endParaRPr lang="en-US" sz="28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sz="1496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55" name="CustomShape 7"/>
          <p:cNvSpPr/>
          <p:nvPr/>
        </p:nvSpPr>
        <p:spPr>
          <a:xfrm>
            <a:off x="5176389" y="3328794"/>
            <a:ext cx="2236579" cy="3927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1209" tIns="30605" rIns="61209" bIns="30605"/>
          <a:lstStyle/>
          <a:p>
            <a:pPr>
              <a:lnSpc>
                <a:spcPct val="100000"/>
              </a:lnSpc>
            </a:pPr>
            <a:endParaRPr lang="en-US" sz="1496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56" name="CustomShape 8"/>
          <p:cNvSpPr/>
          <p:nvPr/>
        </p:nvSpPr>
        <p:spPr>
          <a:xfrm>
            <a:off x="4621834" y="4014091"/>
            <a:ext cx="3231839" cy="3929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1209" tIns="30605" rIns="61209" bIns="30605"/>
          <a:lstStyle/>
          <a:p>
            <a:pPr>
              <a:lnSpc>
                <a:spcPct val="100000"/>
              </a:lnSpc>
            </a:pPr>
            <a:endParaRPr lang="en-US" sz="1496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28694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/>
      <p:bldP spid="155" grpId="0"/>
      <p:bldP spid="15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66E6A787-AE54-446B-99D6-1A1937E61AD8}"/>
              </a:ext>
            </a:extLst>
          </p:cNvPr>
          <p:cNvCxnSpPr>
            <a:cxnSpLocks/>
          </p:cNvCxnSpPr>
          <p:nvPr/>
        </p:nvCxnSpPr>
        <p:spPr>
          <a:xfrm flipH="1">
            <a:off x="4544785" y="-12700"/>
            <a:ext cx="1" cy="515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0B6F2DA-65C2-4199-ABB9-B9C62265ED10}"/>
              </a:ext>
            </a:extLst>
          </p:cNvPr>
          <p:cNvSpPr txBox="1"/>
          <p:nvPr/>
        </p:nvSpPr>
        <p:spPr>
          <a:xfrm>
            <a:off x="0" y="75291"/>
            <a:ext cx="4544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Siglo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XX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11C45A8-21B5-4F31-A33E-44E09661EA35}"/>
              </a:ext>
            </a:extLst>
          </p:cNvPr>
          <p:cNvSpPr txBox="1"/>
          <p:nvPr/>
        </p:nvSpPr>
        <p:spPr>
          <a:xfrm>
            <a:off x="4571999" y="75291"/>
            <a:ext cx="4588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Siglo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XXI</a:t>
            </a:r>
          </a:p>
        </p:txBody>
      </p:sp>
      <p:pic>
        <p:nvPicPr>
          <p:cNvPr id="19" name="Imagen 18" descr="Imagen que contiene interior, tabla, escritorio, par&#10;&#10;Descripción generada automáticamente">
            <a:extLst>
              <a:ext uri="{FF2B5EF4-FFF2-40B4-BE49-F238E27FC236}">
                <a16:creationId xmlns:a16="http://schemas.microsoft.com/office/drawing/2014/main" id="{82734A77-9A8B-48F9-8D7A-80195B40D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395" y="1621742"/>
            <a:ext cx="2844328" cy="2134919"/>
          </a:xfrm>
          <a:prstGeom prst="ellipse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62018442-46AD-41D6-BDAC-E55081D576BF}"/>
              </a:ext>
            </a:extLst>
          </p:cNvPr>
          <p:cNvSpPr txBox="1"/>
          <p:nvPr/>
        </p:nvSpPr>
        <p:spPr>
          <a:xfrm>
            <a:off x="0" y="3797735"/>
            <a:ext cx="457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Petróleo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EFB71FB-0E69-4C03-BEE9-6B71C46912B9}"/>
              </a:ext>
            </a:extLst>
          </p:cNvPr>
          <p:cNvSpPr txBox="1"/>
          <p:nvPr/>
        </p:nvSpPr>
        <p:spPr>
          <a:xfrm>
            <a:off x="4572000" y="3731082"/>
            <a:ext cx="4595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solidFill>
                  <a:srgbClr val="FF0000"/>
                </a:solidFill>
              </a:rPr>
              <a:t>Dioxido</a:t>
            </a:r>
            <a:r>
              <a:rPr lang="en-US" sz="4000" dirty="0">
                <a:solidFill>
                  <a:srgbClr val="FF0000"/>
                </a:solidFill>
              </a:rPr>
              <a:t> de </a:t>
            </a:r>
            <a:r>
              <a:rPr lang="en-US" sz="4000" dirty="0" err="1">
                <a:solidFill>
                  <a:srgbClr val="FF0000"/>
                </a:solidFill>
              </a:rPr>
              <a:t>carbono</a:t>
            </a:r>
            <a:r>
              <a:rPr lang="en-US" sz="4000" dirty="0">
                <a:solidFill>
                  <a:srgbClr val="FF0000"/>
                </a:solidFill>
              </a:rPr>
              <a:t> </a:t>
            </a:r>
          </a:p>
        </p:txBody>
      </p:sp>
      <p:pic>
        <p:nvPicPr>
          <p:cNvPr id="18" name="Imagen 17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C1BDB7C8-36C2-4346-BE34-5E5649606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847" y="2137676"/>
            <a:ext cx="2260482" cy="89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735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BDB3CDC4-ACA9-439D-9141-FD6C49A98430}"/>
              </a:ext>
            </a:extLst>
          </p:cNvPr>
          <p:cNvGrpSpPr/>
          <p:nvPr/>
        </p:nvGrpSpPr>
        <p:grpSpPr>
          <a:xfrm>
            <a:off x="22226" y="401442"/>
            <a:ext cx="6519878" cy="4294188"/>
            <a:chOff x="22226" y="0"/>
            <a:chExt cx="6519878" cy="4294188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63A3C81E-FE93-45B0-A13B-092A5F8DF4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1392"/>
            <a:stretch/>
          </p:blipFill>
          <p:spPr>
            <a:xfrm>
              <a:off x="22226" y="0"/>
              <a:ext cx="6519878" cy="4294188"/>
            </a:xfrm>
            <a:prstGeom prst="rect">
              <a:avLst/>
            </a:prstGeom>
            <a:ln>
              <a:noFill/>
            </a:ln>
          </p:spPr>
        </p:pic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08CF5EEC-9B80-4E3D-AE71-8CDCFA87C4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874" y="3154327"/>
              <a:ext cx="589459" cy="376018"/>
            </a:xfrm>
            <a:custGeom>
              <a:avLst/>
              <a:gdLst/>
              <a:ahLst/>
              <a:cxnLst/>
              <a:rect l="0" t="0" r="r" b="b"/>
              <a:pathLst>
                <a:path w="2541" h="1754">
                  <a:moveTo>
                    <a:pt x="1270" y="0"/>
                  </a:moveTo>
                  <a:cubicBezTo>
                    <a:pt x="1990" y="0"/>
                    <a:pt x="2540" y="380"/>
                    <a:pt x="2540" y="877"/>
                  </a:cubicBezTo>
                  <a:cubicBezTo>
                    <a:pt x="2540" y="1373"/>
                    <a:pt x="1990" y="1753"/>
                    <a:pt x="1270" y="1753"/>
                  </a:cubicBezTo>
                  <a:cubicBezTo>
                    <a:pt x="550" y="1753"/>
                    <a:pt x="0" y="1373"/>
                    <a:pt x="0" y="877"/>
                  </a:cubicBezTo>
                  <a:cubicBezTo>
                    <a:pt x="0" y="380"/>
                    <a:pt x="550" y="0"/>
                    <a:pt x="1270" y="0"/>
                  </a:cubicBezTo>
                </a:path>
              </a:pathLst>
            </a:cu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5C10C2F-F813-4E41-9DDD-A2B3EB8CE7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25642" y="3036394"/>
              <a:ext cx="369750" cy="235865"/>
            </a:xfrm>
            <a:custGeom>
              <a:avLst/>
              <a:gdLst/>
              <a:ahLst/>
              <a:cxnLst/>
              <a:rect l="0" t="0" r="r" b="b"/>
              <a:pathLst>
                <a:path w="2541" h="1754">
                  <a:moveTo>
                    <a:pt x="1270" y="0"/>
                  </a:moveTo>
                  <a:cubicBezTo>
                    <a:pt x="1990" y="0"/>
                    <a:pt x="2540" y="380"/>
                    <a:pt x="2540" y="877"/>
                  </a:cubicBezTo>
                  <a:cubicBezTo>
                    <a:pt x="2540" y="1373"/>
                    <a:pt x="1990" y="1753"/>
                    <a:pt x="1270" y="1753"/>
                  </a:cubicBezTo>
                  <a:cubicBezTo>
                    <a:pt x="550" y="1753"/>
                    <a:pt x="0" y="1373"/>
                    <a:pt x="0" y="877"/>
                  </a:cubicBezTo>
                  <a:cubicBezTo>
                    <a:pt x="0" y="380"/>
                    <a:pt x="550" y="0"/>
                    <a:pt x="1270" y="0"/>
                  </a:cubicBezTo>
                </a:path>
              </a:pathLst>
            </a:cu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r>
                <a:rPr lang="en-US" dirty="0"/>
                <a:t>v</a:t>
              </a:r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5D0EB4D-107C-4667-88D8-0E707869F3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03079" y="2147094"/>
              <a:ext cx="516388" cy="329406"/>
            </a:xfrm>
            <a:custGeom>
              <a:avLst/>
              <a:gdLst/>
              <a:ahLst/>
              <a:cxnLst/>
              <a:rect l="0" t="0" r="r" b="b"/>
              <a:pathLst>
                <a:path w="2541" h="1754">
                  <a:moveTo>
                    <a:pt x="1270" y="0"/>
                  </a:moveTo>
                  <a:cubicBezTo>
                    <a:pt x="1990" y="0"/>
                    <a:pt x="2540" y="380"/>
                    <a:pt x="2540" y="877"/>
                  </a:cubicBezTo>
                  <a:cubicBezTo>
                    <a:pt x="2540" y="1373"/>
                    <a:pt x="1990" y="1753"/>
                    <a:pt x="1270" y="1753"/>
                  </a:cubicBezTo>
                  <a:cubicBezTo>
                    <a:pt x="550" y="1753"/>
                    <a:pt x="0" y="1373"/>
                    <a:pt x="0" y="877"/>
                  </a:cubicBezTo>
                  <a:cubicBezTo>
                    <a:pt x="0" y="380"/>
                    <a:pt x="550" y="0"/>
                    <a:pt x="1270" y="0"/>
                  </a:cubicBezTo>
                </a:path>
              </a:pathLst>
            </a:cu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r>
                <a:rPr lang="en-US" dirty="0"/>
                <a:t>v</a:t>
              </a:r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06BC0AEE-9B06-406E-9108-98060C8AAB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19209" y="1088787"/>
              <a:ext cx="516388" cy="329406"/>
            </a:xfrm>
            <a:custGeom>
              <a:avLst/>
              <a:gdLst/>
              <a:ahLst/>
              <a:cxnLst/>
              <a:rect l="0" t="0" r="r" b="b"/>
              <a:pathLst>
                <a:path w="2541" h="1754">
                  <a:moveTo>
                    <a:pt x="1270" y="0"/>
                  </a:moveTo>
                  <a:cubicBezTo>
                    <a:pt x="1990" y="0"/>
                    <a:pt x="2540" y="380"/>
                    <a:pt x="2540" y="877"/>
                  </a:cubicBezTo>
                  <a:cubicBezTo>
                    <a:pt x="2540" y="1373"/>
                    <a:pt x="1990" y="1753"/>
                    <a:pt x="1270" y="1753"/>
                  </a:cubicBezTo>
                  <a:cubicBezTo>
                    <a:pt x="550" y="1753"/>
                    <a:pt x="0" y="1373"/>
                    <a:pt x="0" y="877"/>
                  </a:cubicBezTo>
                  <a:cubicBezTo>
                    <a:pt x="0" y="380"/>
                    <a:pt x="550" y="0"/>
                    <a:pt x="1270" y="0"/>
                  </a:cubicBezTo>
                </a:path>
              </a:pathLst>
            </a:cu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r>
                <a:rPr lang="en-US" dirty="0"/>
                <a:t>v</a:t>
              </a:r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0D0D8617-CF08-4C13-97A0-D2B31AA9DA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65190" y="1958684"/>
              <a:ext cx="516388" cy="329406"/>
            </a:xfrm>
            <a:custGeom>
              <a:avLst/>
              <a:gdLst/>
              <a:ahLst/>
              <a:cxnLst/>
              <a:rect l="0" t="0" r="r" b="b"/>
              <a:pathLst>
                <a:path w="2541" h="1754">
                  <a:moveTo>
                    <a:pt x="1270" y="0"/>
                  </a:moveTo>
                  <a:cubicBezTo>
                    <a:pt x="1990" y="0"/>
                    <a:pt x="2540" y="380"/>
                    <a:pt x="2540" y="877"/>
                  </a:cubicBezTo>
                  <a:cubicBezTo>
                    <a:pt x="2540" y="1373"/>
                    <a:pt x="1990" y="1753"/>
                    <a:pt x="1270" y="1753"/>
                  </a:cubicBezTo>
                  <a:cubicBezTo>
                    <a:pt x="550" y="1753"/>
                    <a:pt x="0" y="1373"/>
                    <a:pt x="0" y="877"/>
                  </a:cubicBezTo>
                  <a:cubicBezTo>
                    <a:pt x="0" y="380"/>
                    <a:pt x="550" y="0"/>
                    <a:pt x="1270" y="0"/>
                  </a:cubicBezTo>
                </a:path>
              </a:pathLst>
            </a:cu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r>
                <a:rPr lang="en-US" dirty="0"/>
                <a:t>v</a:t>
              </a: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DD79B81D-20C2-4838-A355-F8CAFA07AC4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12415" y="2254222"/>
              <a:ext cx="369750" cy="235865"/>
            </a:xfrm>
            <a:custGeom>
              <a:avLst/>
              <a:gdLst/>
              <a:ahLst/>
              <a:cxnLst/>
              <a:rect l="0" t="0" r="r" b="b"/>
              <a:pathLst>
                <a:path w="2541" h="1754">
                  <a:moveTo>
                    <a:pt x="1270" y="0"/>
                  </a:moveTo>
                  <a:cubicBezTo>
                    <a:pt x="1990" y="0"/>
                    <a:pt x="2540" y="380"/>
                    <a:pt x="2540" y="877"/>
                  </a:cubicBezTo>
                  <a:cubicBezTo>
                    <a:pt x="2540" y="1373"/>
                    <a:pt x="1990" y="1753"/>
                    <a:pt x="1270" y="1753"/>
                  </a:cubicBezTo>
                  <a:cubicBezTo>
                    <a:pt x="550" y="1753"/>
                    <a:pt x="0" y="1373"/>
                    <a:pt x="0" y="877"/>
                  </a:cubicBezTo>
                  <a:cubicBezTo>
                    <a:pt x="0" y="380"/>
                    <a:pt x="550" y="0"/>
                    <a:pt x="1270" y="0"/>
                  </a:cubicBezTo>
                </a:path>
              </a:pathLst>
            </a:cu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r>
                <a:rPr lang="en-US" dirty="0"/>
                <a:t>v</a:t>
              </a:r>
            </a:p>
          </p:txBody>
        </p:sp>
      </p:grpSp>
      <p:sp>
        <p:nvSpPr>
          <p:cNvPr id="16" name="CuadroTexto 15">
            <a:extLst>
              <a:ext uri="{FF2B5EF4-FFF2-40B4-BE49-F238E27FC236}">
                <a16:creationId xmlns:a16="http://schemas.microsoft.com/office/drawing/2014/main" id="{EE1B7F1F-3FBB-4F33-86C1-2D81BE51802F}"/>
              </a:ext>
            </a:extLst>
          </p:cNvPr>
          <p:cNvSpPr txBox="1"/>
          <p:nvPr/>
        </p:nvSpPr>
        <p:spPr>
          <a:xfrm>
            <a:off x="6533850" y="1262805"/>
            <a:ext cx="260189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Guerras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petroleras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ctr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Iraq (2003-2011)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Niger delta (2004-??)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Libia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(2011-2020)</a:t>
            </a:r>
          </a:p>
          <a:p>
            <a:endParaRPr lang="en-US" sz="2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Imagen 1" descr="urv_nitrecerca21_diapo-49.jpg">
            <a:extLst>
              <a:ext uri="{FF2B5EF4-FFF2-40B4-BE49-F238E27FC236}">
                <a16:creationId xmlns:a16="http://schemas.microsoft.com/office/drawing/2014/main" id="{7317D46C-119C-487C-ACF5-DBB0FBFD3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94188"/>
            <a:ext cx="9144000" cy="84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Imagen 4" descr="Imagen que contiene exterior, agua, edificio, oveja&#10;&#10;Descripción generada automáticamente">
            <a:extLst>
              <a:ext uri="{FF2B5EF4-FFF2-40B4-BE49-F238E27FC236}">
                <a16:creationId xmlns:a16="http://schemas.microsoft.com/office/drawing/2014/main" id="{469913B8-9573-4284-A965-089EA6DCD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26" y="7999"/>
            <a:ext cx="7619348" cy="4286189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C5F5D3B-6586-42F0-AA96-E10FB83138CB}"/>
              </a:ext>
            </a:extLst>
          </p:cNvPr>
          <p:cNvSpPr txBox="1"/>
          <p:nvPr/>
        </p:nvSpPr>
        <p:spPr>
          <a:xfrm>
            <a:off x="5915025" y="3924856"/>
            <a:ext cx="24666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www.carbonvisuals.com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A4C0942-DBBF-43DB-B738-04B70192F5DC}"/>
              </a:ext>
            </a:extLst>
          </p:cNvPr>
          <p:cNvSpPr txBox="1"/>
          <p:nvPr/>
        </p:nvSpPr>
        <p:spPr>
          <a:xfrm>
            <a:off x="819797" y="-9525"/>
            <a:ext cx="76915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Emisiones globales de CO</a:t>
            </a:r>
            <a:r>
              <a:rPr lang="es-ES" sz="3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ES" sz="3600" dirty="0">
                <a:latin typeface="Arial" panose="020B0604020202020204" pitchFamily="34" charset="0"/>
                <a:cs typeface="Arial" panose="020B0604020202020204" pitchFamily="34" charset="0"/>
              </a:rPr>
              <a:t> cada día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n 9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478178B5-9EFF-4E02-A00E-579285BFD0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89533">
            <a:off x="2909115" y="3095533"/>
            <a:ext cx="1106765" cy="436881"/>
          </a:xfrm>
          <a:prstGeom prst="rect">
            <a:avLst/>
          </a:prstGeom>
        </p:spPr>
      </p:pic>
      <p:pic>
        <p:nvPicPr>
          <p:cNvPr id="11" name="Imagen 10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BBC7F98E-97E4-4994-8A55-C2E61555BF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90475">
            <a:off x="3789893" y="3710883"/>
            <a:ext cx="1073964" cy="423933"/>
          </a:xfrm>
          <a:prstGeom prst="rect">
            <a:avLst/>
          </a:prstGeom>
        </p:spPr>
      </p:pic>
      <p:pic>
        <p:nvPicPr>
          <p:cNvPr id="12" name="Imagen 11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CFC29CC2-3033-4366-9A55-344873E55D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57405">
            <a:off x="1672802" y="3016616"/>
            <a:ext cx="1022660" cy="403682"/>
          </a:xfrm>
          <a:prstGeom prst="rect">
            <a:avLst/>
          </a:prstGeom>
        </p:spPr>
      </p:pic>
      <p:pic>
        <p:nvPicPr>
          <p:cNvPr id="14" name="Imagen 13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27C2A2CE-19BF-40C5-819E-C723BF87D4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56330">
            <a:off x="5768903" y="3360971"/>
            <a:ext cx="1073828" cy="423879"/>
          </a:xfrm>
          <a:prstGeom prst="rect">
            <a:avLst/>
          </a:prstGeom>
        </p:spPr>
      </p:pic>
      <p:pic>
        <p:nvPicPr>
          <p:cNvPr id="15" name="Imagen 14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CD82149F-F069-4D8E-8A01-659DDAC12B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56330">
            <a:off x="1243899" y="2225576"/>
            <a:ext cx="994361" cy="392510"/>
          </a:xfrm>
          <a:prstGeom prst="rect">
            <a:avLst/>
          </a:prstGeom>
        </p:spPr>
      </p:pic>
      <p:pic>
        <p:nvPicPr>
          <p:cNvPr id="16" name="Imagen 15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309B9CD0-1D2B-4F1D-B862-D041E253A8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69602">
            <a:off x="2431513" y="3641067"/>
            <a:ext cx="994361" cy="392510"/>
          </a:xfrm>
          <a:prstGeom prst="rect">
            <a:avLst/>
          </a:prstGeom>
        </p:spPr>
      </p:pic>
      <p:pic>
        <p:nvPicPr>
          <p:cNvPr id="17" name="Imagen 16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530FCA8A-796A-4134-B963-98D81451CB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25255">
            <a:off x="1161413" y="958463"/>
            <a:ext cx="881244" cy="347859"/>
          </a:xfrm>
          <a:prstGeom prst="rect">
            <a:avLst/>
          </a:prstGeom>
        </p:spPr>
      </p:pic>
      <p:pic>
        <p:nvPicPr>
          <p:cNvPr id="18" name="Imagen 17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649ADBE2-E372-4727-9073-BBF34C7651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56330">
            <a:off x="874008" y="3639689"/>
            <a:ext cx="1298392" cy="512522"/>
          </a:xfrm>
          <a:prstGeom prst="rect">
            <a:avLst/>
          </a:prstGeom>
        </p:spPr>
      </p:pic>
      <p:pic>
        <p:nvPicPr>
          <p:cNvPr id="19" name="Imagen 18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5268CE82-402A-4FF3-AF20-979D682A97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56330">
            <a:off x="6927515" y="3606012"/>
            <a:ext cx="994361" cy="392510"/>
          </a:xfrm>
          <a:prstGeom prst="rect">
            <a:avLst/>
          </a:prstGeom>
        </p:spPr>
      </p:pic>
      <p:pic>
        <p:nvPicPr>
          <p:cNvPr id="20" name="Imagen 19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61D81526-147E-4D8B-A524-B6DE63D655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56330">
            <a:off x="7420791" y="3137493"/>
            <a:ext cx="724616" cy="286032"/>
          </a:xfrm>
          <a:prstGeom prst="rect">
            <a:avLst/>
          </a:prstGeom>
        </p:spPr>
      </p:pic>
      <p:pic>
        <p:nvPicPr>
          <p:cNvPr id="21" name="Imagen 20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1D19E0C7-A9E5-4CD5-B7B6-B6CFF0D1A2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83490">
            <a:off x="993224" y="1571442"/>
            <a:ext cx="724616" cy="286032"/>
          </a:xfrm>
          <a:prstGeom prst="rect">
            <a:avLst/>
          </a:prstGeom>
        </p:spPr>
      </p:pic>
      <p:pic>
        <p:nvPicPr>
          <p:cNvPr id="22" name="Imagen 21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5C6F0198-6434-4387-9C0B-87BDBF0909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276253">
            <a:off x="4863086" y="3358765"/>
            <a:ext cx="724616" cy="286032"/>
          </a:xfrm>
          <a:prstGeom prst="rect">
            <a:avLst/>
          </a:prstGeom>
        </p:spPr>
      </p:pic>
      <p:pic>
        <p:nvPicPr>
          <p:cNvPr id="23" name="Imagen 22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DC602C93-70C7-4523-97CB-1C3B2BCAE6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32729">
            <a:off x="2058054" y="1323548"/>
            <a:ext cx="782400" cy="308841"/>
          </a:xfrm>
          <a:prstGeom prst="rect">
            <a:avLst/>
          </a:prstGeom>
        </p:spPr>
      </p:pic>
      <p:pic>
        <p:nvPicPr>
          <p:cNvPr id="24" name="Imagen 23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F92CA00F-1C5C-4084-8D26-B6825627DB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404" y="3875287"/>
            <a:ext cx="839468" cy="331368"/>
          </a:xfrm>
          <a:prstGeom prst="rect">
            <a:avLst/>
          </a:prstGeom>
        </p:spPr>
      </p:pic>
      <p:pic>
        <p:nvPicPr>
          <p:cNvPr id="25" name="Imagen 24" descr="Una bola roja&#10;&#10;Descripción generada automáticamente con confianza media">
            <a:extLst>
              <a:ext uri="{FF2B5EF4-FFF2-40B4-BE49-F238E27FC236}">
                <a16:creationId xmlns:a16="http://schemas.microsoft.com/office/drawing/2014/main" id="{622359F2-6ADF-4146-BD47-D629140A8C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31331">
            <a:off x="860229" y="2940028"/>
            <a:ext cx="839468" cy="33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5811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D61999D2CD0C640A3B57EB363576507" ma:contentTypeVersion="11" ma:contentTypeDescription="Crear nuevo documento." ma:contentTypeScope="" ma:versionID="447cf5d0a72e79b389b79f1bfcafee45">
  <xsd:schema xmlns:xsd="http://www.w3.org/2001/XMLSchema" xmlns:xs="http://www.w3.org/2001/XMLSchema" xmlns:p="http://schemas.microsoft.com/office/2006/metadata/properties" xmlns:ns2="fb03841f-e311-428c-9ed5-eb12f8f90380" targetNamespace="http://schemas.microsoft.com/office/2006/metadata/properties" ma:root="true" ma:fieldsID="e93c3240f1c21b4908e4830776bfe21f" ns2:_="">
    <xsd:import namespace="fb03841f-e311-428c-9ed5-eb12f8f903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3841f-e311-428c-9ed5-eb12f8f903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5DD437-615D-4ED5-91B9-5308E5797C8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03841f-e311-428c-9ed5-eb12f8f9038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708</Words>
  <Application>Microsoft Office PowerPoint</Application>
  <PresentationFormat>On-screen Show (16:9)</PresentationFormat>
  <Paragraphs>180</Paragraphs>
  <Slides>41</Slides>
  <Notes>4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Abyssinica SIL</vt:lpstr>
      <vt:lpstr>Arial</vt:lpstr>
      <vt:lpstr>Calibri</vt:lpstr>
      <vt:lpstr>Lato</vt:lpstr>
      <vt:lpstr>Wingdings</vt:lpstr>
      <vt:lpstr>Tema de Office</vt:lpstr>
      <vt:lpstr>PowerPoint Presentation</vt:lpstr>
      <vt:lpstr>PowerPoint Presentation</vt:lpstr>
      <vt:lpstr>PowerPoint Presentation</vt:lpstr>
      <vt:lpstr>Energía, esta desconocida:  ¿Wh o J?</vt:lpstr>
      <vt:lpstr>Una idea de energía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¿Qué tamaño tiene una molécula?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Francesc Farré</dc:creator>
  <cp:lastModifiedBy>Federico  Dattila</cp:lastModifiedBy>
  <cp:revision>66</cp:revision>
  <dcterms:created xsi:type="dcterms:W3CDTF">2021-09-10T08:17:50Z</dcterms:created>
  <dcterms:modified xsi:type="dcterms:W3CDTF">2025-12-10T17:07:55Z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0x0101009D61999D2CD0C640A3B57EB363576507</vt:lpwstr>
  </property>
</Properties>
</file>

<file path=docProps/thumbnail.jpeg>
</file>